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6880" y="2708910"/>
            <a:ext cx="8778875" cy="903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4444" y="2830630"/>
            <a:ext cx="980622" cy="34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05375" y="2689225"/>
            <a:ext cx="94805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977" y="4338575"/>
            <a:ext cx="2994400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17155" y="4338575"/>
            <a:ext cx="2933111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977" y="5267890"/>
            <a:ext cx="2994400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17155" y="5267890"/>
            <a:ext cx="2933111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977" y="6197205"/>
            <a:ext cx="2994400" cy="36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24245" y="2830830"/>
            <a:ext cx="94805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143115" y="2759710"/>
            <a:ext cx="94805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8256270" y="2780665"/>
            <a:ext cx="94805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24761" y="4234592"/>
            <a:ext cx="647619" cy="42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7142" y="4234592"/>
            <a:ext cx="942857" cy="42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063750" y="4149090"/>
            <a:ext cx="23488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7896225" y="4077335"/>
            <a:ext cx="234886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9523" y="3249357"/>
            <a:ext cx="1447619" cy="51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2380" y="2345474"/>
            <a:ext cx="1485714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7142" y="2345474"/>
            <a:ext cx="1780952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3500755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6456045" y="342900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172055"/>
            <a:ext cx="1780952" cy="4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1172055"/>
            <a:ext cx="1771427" cy="4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2132965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5160010" y="220472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678282"/>
            <a:ext cx="2371428" cy="4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3678282"/>
            <a:ext cx="2380952" cy="4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2380" y="4783665"/>
            <a:ext cx="1485714" cy="4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7142" y="4783665"/>
            <a:ext cx="1780952" cy="4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7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016" y="3628000"/>
            <a:ext cx="3997970" cy="4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016" y="4476000"/>
            <a:ext cx="3997970" cy="4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705" y="5193030"/>
            <a:ext cx="786828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016" y="6180000"/>
            <a:ext cx="2158904" cy="4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