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217"/>
        <p:guide pos="38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493010"/>
            <a:ext cx="6029325" cy="802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24020" y="3230880"/>
            <a:ext cx="3772535" cy="433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1783098"/>
            <a:ext cx="800000" cy="2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1783098"/>
            <a:ext cx="980952" cy="2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67619" y="1783098"/>
            <a:ext cx="980952" cy="2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125" y="2277110"/>
            <a:ext cx="13468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4291965" y="2348865"/>
            <a:ext cx="16389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4"/>
            </p:custDataLst>
          </p:nvPr>
        </p:nvSpPr>
        <p:spPr bwMode="auto">
          <a:xfrm>
            <a:off x="7748905" y="2348865"/>
            <a:ext cx="16389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363365"/>
            <a:ext cx="980952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81904" y="1363365"/>
            <a:ext cx="990476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86666" y="1363365"/>
            <a:ext cx="828572" cy="2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"/>
            </p:custDataLst>
          </p:nvPr>
        </p:nvSpPr>
        <p:spPr bwMode="auto">
          <a:xfrm>
            <a:off x="631190" y="1917065"/>
            <a:ext cx="19056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3647440" y="1917065"/>
            <a:ext cx="19056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7320280" y="1844675"/>
            <a:ext cx="1905635" cy="141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4" grpId="0" bldLvl="0" animBg="1"/>
      <p:bldP spid="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4492007"/>
            <a:ext cx="523809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0476" y="4492007"/>
            <a:ext cx="533333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2380" y="4492007"/>
            <a:ext cx="685714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67619" y="4492007"/>
            <a:ext cx="533333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833536"/>
            <a:ext cx="3780952" cy="276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4065" y="3358515"/>
            <a:ext cx="390334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1906905"/>
            <a:ext cx="82937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765" y="2431415"/>
            <a:ext cx="841629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8240" y="2955925"/>
            <a:ext cx="844105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565" y="2410460"/>
            <a:ext cx="990600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1090" y="2943860"/>
            <a:ext cx="89585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1090" y="3467735"/>
            <a:ext cx="896302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2277702"/>
            <a:ext cx="4847619" cy="276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0952" y="2801889"/>
            <a:ext cx="4838095" cy="276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2040" y="3335655"/>
            <a:ext cx="490029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565" y="3859530"/>
            <a:ext cx="489077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865" y="4023360"/>
            <a:ext cx="839851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340" y="4547870"/>
            <a:ext cx="849757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2783205"/>
            <a:ext cx="90601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3307589"/>
            <a:ext cx="8238095" cy="26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240" y="3831590"/>
            <a:ext cx="852614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2315778"/>
            <a:ext cx="8742857" cy="27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565" y="2839720"/>
            <a:ext cx="897572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565" y="3373755"/>
            <a:ext cx="892238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1565" y="3897630"/>
            <a:ext cx="899541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1801857"/>
            <a:ext cx="533333" cy="2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1801857"/>
            <a:ext cx="542857" cy="2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43809" y="1801857"/>
            <a:ext cx="542857" cy="2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9523" y="2374173"/>
            <a:ext cx="523809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2857" y="2374173"/>
            <a:ext cx="209523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24761" y="2936949"/>
            <a:ext cx="219047" cy="2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39047" y="2898795"/>
            <a:ext cx="1000000" cy="29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91305" y="3432175"/>
            <a:ext cx="285750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91295" y="3489960"/>
            <a:ext cx="295275" cy="2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1964436"/>
            <a:ext cx="361904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9523" y="1964436"/>
            <a:ext cx="352380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96190" y="1964436"/>
            <a:ext cx="361904" cy="2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6666" y="2641965"/>
            <a:ext cx="514285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39047" y="3424463"/>
            <a:ext cx="533333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00952" y="4216504"/>
            <a:ext cx="676190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3809" y="1657901"/>
            <a:ext cx="514285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10476" y="1657901"/>
            <a:ext cx="504761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6190" y="2782018"/>
            <a:ext cx="371428" cy="23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15238" y="3410761"/>
            <a:ext cx="219047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20000" y="4096662"/>
            <a:ext cx="219047" cy="22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715716"/>
            <a:ext cx="323809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278270"/>
            <a:ext cx="323809" cy="314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2840825"/>
            <a:ext cx="323809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3975469"/>
            <a:ext cx="323809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8095" y="4538023"/>
            <a:ext cx="323809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095" y="1764265"/>
            <a:ext cx="238095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4761" y="2919254"/>
            <a:ext cx="285714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9523" y="4064698"/>
            <a:ext cx="238095" cy="24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1753753"/>
            <a:ext cx="238095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3479332"/>
            <a:ext cx="238095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2278120"/>
            <a:ext cx="533333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2278120"/>
            <a:ext cx="542857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2278120"/>
            <a:ext cx="533333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86666" y="2278120"/>
            <a:ext cx="219047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850143"/>
            <a:ext cx="533333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05714" y="2850143"/>
            <a:ext cx="704761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96190" y="2850143"/>
            <a:ext cx="695238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86666" y="2850143"/>
            <a:ext cx="533333" cy="2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996190" y="3224621"/>
            <a:ext cx="333333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91428" y="3224621"/>
            <a:ext cx="333333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856230" y="2276475"/>
            <a:ext cx="1346835" cy="119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168390" y="2325370"/>
            <a:ext cx="1346835" cy="119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9480550" y="2325370"/>
            <a:ext cx="1346835" cy="119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8472805" y="3140710"/>
            <a:ext cx="50800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37</cp:revision>
  <dcterms:created xsi:type="dcterms:W3CDTF">2015-09-16T06:52:00Z</dcterms:created>
  <dcterms:modified xsi:type="dcterms:W3CDTF">2023-07-02T19:39:27Z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