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994660"/>
            <a:ext cx="9267825" cy="8680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296196"/>
            <a:ext cx="3885714" cy="48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3334595"/>
            <a:ext cx="4180952" cy="48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4344414"/>
            <a:ext cx="3933333" cy="504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513" y="3165436"/>
            <a:ext cx="3662629" cy="463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513" y="4146241"/>
            <a:ext cx="3172496" cy="45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513" y="5109213"/>
            <a:ext cx="3912151" cy="463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1424" y="6054352"/>
            <a:ext cx="4420107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7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079750" y="5854700"/>
            <a:ext cx="1139825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13270" y="5882640"/>
            <a:ext cx="120015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490" y="3526790"/>
            <a:ext cx="196977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29705" y="3526790"/>
            <a:ext cx="198120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05714" y="3030552"/>
            <a:ext cx="542857" cy="486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77142" y="3745327"/>
            <a:ext cx="533333" cy="46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67619" y="3754857"/>
            <a:ext cx="552380" cy="457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468576"/>
            <a:ext cx="1180952" cy="4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72380" y="2468576"/>
            <a:ext cx="1180952" cy="4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4340" y="3357245"/>
            <a:ext cx="2778760" cy="230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74435" y="3573145"/>
            <a:ext cx="2778760" cy="230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2172610"/>
            <a:ext cx="1476190" cy="4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0476" y="2172610"/>
            <a:ext cx="1485714" cy="4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5325" y="3284855"/>
            <a:ext cx="3318510" cy="215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31765" y="3219450"/>
            <a:ext cx="3124835" cy="2233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0476" y="1525346"/>
            <a:ext cx="647619" cy="41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15238" y="1525346"/>
            <a:ext cx="638095" cy="41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10476" y="2651121"/>
            <a:ext cx="619047" cy="41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15238" y="2641581"/>
            <a:ext cx="619047" cy="42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10476" y="3719653"/>
            <a:ext cx="647619" cy="42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15238" y="3719653"/>
            <a:ext cx="619047" cy="42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10476" y="4797725"/>
            <a:ext cx="647619" cy="41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24761" y="4788185"/>
            <a:ext cx="628571" cy="42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39240"/>
            <a:ext cx="3952380" cy="52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478611"/>
            <a:ext cx="4476190" cy="514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447415"/>
            <a:ext cx="858202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2023-07-02T10:39:55Z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