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2" r:id="rId5"/>
    <p:sldId id="371" r:id="rId6"/>
    <p:sldId id="370" r:id="rId7"/>
    <p:sldId id="369" r:id="rId8"/>
    <p:sldId id="368" r:id="rId9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3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67685" y="2924810"/>
            <a:ext cx="6056630" cy="11753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83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58978" y="4332721"/>
            <a:ext cx="3307413" cy="467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58978" y="5285503"/>
            <a:ext cx="1939425" cy="363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58978" y="6168992"/>
            <a:ext cx="7160291" cy="459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563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808730" y="3888740"/>
            <a:ext cx="913130" cy="489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341485" y="3888740"/>
            <a:ext cx="1198880" cy="710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104032" y="4922769"/>
            <a:ext cx="1198703" cy="415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046380" y="4922769"/>
            <a:ext cx="903638" cy="415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095115" y="5975350"/>
            <a:ext cx="1207770" cy="448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359887" y="5975076"/>
            <a:ext cx="1180262" cy="415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animBg="1"/>
      <p:bldP spid="9" grpId="0" animBg="1"/>
      <p:bldP spid="10" grpId="0" bldLvl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4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2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34285" y="1391850"/>
            <a:ext cx="342857" cy="419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81904" y="1391850"/>
            <a:ext cx="342858" cy="419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034285" y="3538815"/>
            <a:ext cx="333334" cy="419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462857" y="4788826"/>
            <a:ext cx="333333" cy="419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338955" y="4772660"/>
            <a:ext cx="533400" cy="435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405714" y="4788826"/>
            <a:ext cx="342857" cy="419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977142" y="4788826"/>
            <a:ext cx="333333" cy="419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bldLvl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218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08627" y="3590841"/>
            <a:ext cx="493020" cy="326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27911" y="4417843"/>
            <a:ext cx="253760" cy="319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67051" y="5230337"/>
            <a:ext cx="717779" cy="326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677581" y="6180664"/>
            <a:ext cx="493020" cy="319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475114" y="6166156"/>
            <a:ext cx="369765" cy="319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217670" y="6067425"/>
            <a:ext cx="309245" cy="432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329555" y="6066790"/>
            <a:ext cx="727075" cy="433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62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975" y="5192395"/>
            <a:ext cx="1873885" cy="537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91700" y="6143200"/>
            <a:ext cx="6032720" cy="443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9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72380" y="3539444"/>
            <a:ext cx="3638095" cy="477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81904" y="4522517"/>
            <a:ext cx="3676190" cy="505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191835"/>
            <a:ext cx="10800000" cy="4511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396196" y="5005308"/>
            <a:ext cx="2133333" cy="371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15244" y="5949491"/>
            <a:ext cx="6819047" cy="505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836745"/>
            <a:ext cx="10800000" cy="1558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1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2347177"/>
            <a:ext cx="3390476" cy="515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29690" y="3349625"/>
            <a:ext cx="5804535" cy="647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NTNlYzU2NDZlZWRhZGY1YzdjNGExMDUwNGJjODllMj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2023-07-02T10:33:08Z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