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5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94735" y="2708910"/>
            <a:ext cx="4938395" cy="6896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2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46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49566" y="1319294"/>
            <a:ext cx="1634652" cy="448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84506" y="2335764"/>
            <a:ext cx="550530" cy="49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0530" y="3420000"/>
            <a:ext cx="550530" cy="50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863975" y="5661025"/>
            <a:ext cx="2517140" cy="101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5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143250" y="5615940"/>
            <a:ext cx="236220" cy="88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096000" y="5589270"/>
            <a:ext cx="321945" cy="88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58095" y="2164968"/>
            <a:ext cx="1066666" cy="486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39047" y="2766225"/>
            <a:ext cx="1066666" cy="47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3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75880" y="5551599"/>
            <a:ext cx="310610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07770" y="5551599"/>
            <a:ext cx="319485" cy="399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21725" y="4089400"/>
            <a:ext cx="591820" cy="1112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2857" y="4403742"/>
            <a:ext cx="342857" cy="428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72380" y="4413275"/>
            <a:ext cx="333333" cy="41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9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88070" y="1412875"/>
            <a:ext cx="520700" cy="1163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36695" y="3500755"/>
            <a:ext cx="520700" cy="1163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0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4151630" y="2708910"/>
            <a:ext cx="617855" cy="1163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8688070" y="2653665"/>
            <a:ext cx="520700" cy="129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35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95001" y="5799745"/>
            <a:ext cx="540723" cy="39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04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1845" y="3159811"/>
            <a:ext cx="407666" cy="296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64189" y="6033630"/>
            <a:ext cx="401489" cy="302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2023-07-02T18:50:33Z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