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6" r:id="rId5"/>
    <p:sldId id="375" r:id="rId6"/>
    <p:sldId id="374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2330" y="2708910"/>
            <a:ext cx="2845435" cy="770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48571" y="1745196"/>
            <a:ext cx="352380" cy="42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1735651"/>
            <a:ext cx="342857" cy="43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96190" y="1745196"/>
            <a:ext cx="333333" cy="42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77142" y="3167496"/>
            <a:ext cx="295238" cy="42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77142" y="3167496"/>
            <a:ext cx="342857" cy="42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86666" y="3167496"/>
            <a:ext cx="352380" cy="42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1791391"/>
            <a:ext cx="3304761" cy="199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714" y="1791391"/>
            <a:ext cx="2676190" cy="262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270" y="4420870"/>
            <a:ext cx="330454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57"/>
          <a:stretch>
            <a:fillRect/>
          </a:stretch>
        </p:blipFill>
        <p:spPr>
          <a:xfrm>
            <a:off x="609600" y="3426460"/>
            <a:ext cx="10800080" cy="324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500" y="3789045"/>
            <a:ext cx="957199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1500" y="4867275"/>
            <a:ext cx="943991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1500" y="5936615"/>
            <a:ext cx="736917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22020"/>
            <a:ext cx="8412480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3617149"/>
            <a:ext cx="333333" cy="42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3617149"/>
            <a:ext cx="619047" cy="42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4196623"/>
            <a:ext cx="619047" cy="42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6190" y="4196623"/>
            <a:ext cx="619047" cy="42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70" y="3438340"/>
            <a:ext cx="10800000" cy="319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074" y="3848461"/>
            <a:ext cx="3904761" cy="5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9503" y="3800772"/>
            <a:ext cx="3342856" cy="51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8074" y="4907145"/>
            <a:ext cx="3904761" cy="5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79979" y="4868994"/>
            <a:ext cx="3866666" cy="51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074" y="5975367"/>
            <a:ext cx="4333333" cy="5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08550" y="5937216"/>
            <a:ext cx="3838096" cy="50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476700"/>
            <a:ext cx="10800000" cy="331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3333" y="3815535"/>
            <a:ext cx="3609523" cy="50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3996834"/>
            <a:ext cx="3847619" cy="50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2380" y="4874705"/>
            <a:ext cx="3838095" cy="50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5056004"/>
            <a:ext cx="3847619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