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3280" y="2853055"/>
            <a:ext cx="5426075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81760"/>
            <a:ext cx="3266440" cy="172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430905"/>
            <a:ext cx="3199765" cy="156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3700063"/>
            <a:ext cx="4428571" cy="51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4711164"/>
            <a:ext cx="6809523" cy="50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21672" y="3594569"/>
            <a:ext cx="1029049" cy="36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54816" y="4471441"/>
            <a:ext cx="281380" cy="353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97554" y="5332223"/>
            <a:ext cx="1053167" cy="36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54816" y="6193005"/>
            <a:ext cx="281380" cy="36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2688071"/>
            <a:ext cx="314285" cy="400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15238" y="3889322"/>
            <a:ext cx="314285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4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5695" y="5887085"/>
            <a:ext cx="141097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4020" y="5886450"/>
            <a:ext cx="157099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290" y="4589145"/>
            <a:ext cx="180276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8285" y="4497705"/>
            <a:ext cx="2313305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4462154"/>
            <a:ext cx="590476" cy="55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8095" y="4462154"/>
            <a:ext cx="600000" cy="55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05714" y="4462154"/>
            <a:ext cx="1200000" cy="55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3254277"/>
            <a:ext cx="1200000" cy="553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3254277"/>
            <a:ext cx="1190476" cy="553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1345" y="2499995"/>
            <a:ext cx="427990" cy="19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5259" y="3569347"/>
            <a:ext cx="488859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03191" y="4753432"/>
            <a:ext cx="504136" cy="3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47621" y="5945156"/>
            <a:ext cx="504136" cy="35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4505" y="4243070"/>
            <a:ext cx="335343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4448" y="5232821"/>
            <a:ext cx="4541054" cy="47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5682" y="6153369"/>
            <a:ext cx="4348190" cy="46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