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91585" y="2132965"/>
            <a:ext cx="4476750" cy="1028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9785" y="3213100"/>
            <a:ext cx="5708015" cy="633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3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9215" y="4573270"/>
            <a:ext cx="4152265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165" y="5721350"/>
            <a:ext cx="678053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7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205714" y="4163170"/>
            <a:ext cx="1247619" cy="42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48571" y="4163170"/>
            <a:ext cx="904761" cy="42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1172359"/>
            <a:ext cx="914285" cy="4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24761" y="1172359"/>
            <a:ext cx="923808" cy="4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10476" y="2250487"/>
            <a:ext cx="952380" cy="4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20000" y="2250487"/>
            <a:ext cx="1238095" cy="4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10476" y="3338156"/>
            <a:ext cx="952380" cy="4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20000" y="3338156"/>
            <a:ext cx="933333" cy="4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15238" y="4425824"/>
            <a:ext cx="638095" cy="41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243809" y="4425824"/>
            <a:ext cx="914285" cy="41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77005" y="2352675"/>
            <a:ext cx="181927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91360" y="3284855"/>
            <a:ext cx="3468370" cy="316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7031990" y="3284855"/>
            <a:ext cx="3468370" cy="316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auto">
          <a:xfrm>
            <a:off x="8760460" y="2479675"/>
            <a:ext cx="181927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39695" y="1340485"/>
            <a:ext cx="181927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auto">
          <a:xfrm>
            <a:off x="7680325" y="1268730"/>
            <a:ext cx="181927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auto">
          <a:xfrm>
            <a:off x="479425" y="2420620"/>
            <a:ext cx="3468370" cy="316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auto">
          <a:xfrm>
            <a:off x="5591810" y="2204720"/>
            <a:ext cx="3468370" cy="316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7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6444" y="3855886"/>
            <a:ext cx="3153189" cy="388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6444" y="4672080"/>
            <a:ext cx="3362884" cy="388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4015" y="5464810"/>
            <a:ext cx="7742555" cy="1272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0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9281" y="4687647"/>
            <a:ext cx="3040226" cy="40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4378" y="5485989"/>
            <a:ext cx="3263773" cy="402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1829" y="6269409"/>
            <a:ext cx="5737683" cy="3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1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7447" y="2312765"/>
            <a:ext cx="3859052" cy="47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8637" y="3238952"/>
            <a:ext cx="4590334" cy="48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6258" y="4182781"/>
            <a:ext cx="6308405" cy="46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NlYzU2NDZlZWRhZGY1YzdjNGExMDUwNGJjODllM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2023-07-02T19:15:46Z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