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05860" y="2708910"/>
            <a:ext cx="4308475" cy="629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438910"/>
            <a:ext cx="3550285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316480"/>
            <a:ext cx="3190240" cy="1471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194175"/>
            <a:ext cx="9494520" cy="163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57773"/>
            <a:ext cx="5780952" cy="5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00825"/>
            <a:ext cx="3428571" cy="52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143877"/>
            <a:ext cx="5047619" cy="50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024761" y="4253144"/>
            <a:ext cx="638095" cy="42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48571" y="4253144"/>
            <a:ext cx="2123809" cy="419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24761" y="5330962"/>
            <a:ext cx="638095" cy="42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24761" y="5330962"/>
            <a:ext cx="638096" cy="42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3333" y="1401030"/>
            <a:ext cx="923809" cy="4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86666" y="1401030"/>
            <a:ext cx="2390476" cy="4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53333" y="2487906"/>
            <a:ext cx="942857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62857" y="2487906"/>
            <a:ext cx="933333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39047" y="4327968"/>
            <a:ext cx="1628571" cy="50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77142" y="5538786"/>
            <a:ext cx="1104761" cy="514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2439266"/>
            <a:ext cx="1180952" cy="42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72380" y="2439266"/>
            <a:ext cx="2657142" cy="41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91360" y="3500755"/>
            <a:ext cx="4204335" cy="287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47" name="矩形 46"/>
          <p:cNvSpPr/>
          <p:nvPr>
            <p:custDataLst>
              <p:tags r:id="rId3"/>
            </p:custDataLst>
          </p:nvPr>
        </p:nvSpPr>
        <p:spPr bwMode="auto">
          <a:xfrm>
            <a:off x="6600190" y="3500755"/>
            <a:ext cx="4204335" cy="287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1400617"/>
            <a:ext cx="1476190" cy="419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2"/>
            </p:custDataLst>
          </p:nvPr>
        </p:nvSpPr>
        <p:spPr bwMode="auto">
          <a:xfrm>
            <a:off x="720090" y="2420620"/>
            <a:ext cx="6165850" cy="3815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4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4171" y="2243351"/>
            <a:ext cx="2677400" cy="38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2"/>
            </p:custDataLst>
          </p:nvPr>
        </p:nvSpPr>
        <p:spPr bwMode="auto">
          <a:xfrm>
            <a:off x="479425" y="3033395"/>
            <a:ext cx="5100320" cy="356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619" y="2449128"/>
            <a:ext cx="952380" cy="4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43809" y="2449128"/>
            <a:ext cx="647619" cy="4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91428" y="4278862"/>
            <a:ext cx="647619" cy="41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05714" y="4278862"/>
            <a:ext cx="628571" cy="41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62857" y="5184199"/>
            <a:ext cx="295238" cy="42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58095" y="5184199"/>
            <a:ext cx="342858" cy="42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2163112"/>
            <a:ext cx="3428571" cy="48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096945"/>
            <a:ext cx="3428571" cy="49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059364"/>
            <a:ext cx="1657142" cy="400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955081"/>
            <a:ext cx="4780952" cy="505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2023-07-02T16:47:53Z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