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2" r:id="rId4"/>
    <p:sldId id="381" r:id="rId5"/>
    <p:sldId id="380" r:id="rId6"/>
    <p:sldId id="379" r:id="rId7"/>
    <p:sldId id="378" r:id="rId8"/>
    <p:sldId id="377" r:id="rId9"/>
    <p:sldId id="376" r:id="rId10"/>
    <p:sldId id="375" r:id="rId11"/>
    <p:sldId id="374" r:id="rId12"/>
    <p:sldId id="373" r:id="rId13"/>
    <p:sldId id="372" r:id="rId14"/>
    <p:sldId id="371" r:id="rId15"/>
    <p:sldId id="370" r:id="rId16"/>
    <p:sldId id="369" r:id="rId17"/>
    <p:sldId id="368" r:id="rId18"/>
    <p:sldId id="367" r:id="rId19"/>
    <p:sldId id="366" r:id="rId20"/>
    <p:sldId id="365" r:id="rId21"/>
    <p:sldId id="364" r:id="rId22"/>
  </p:sldIdLst>
  <p:sldSz cx="12192000" cy="685800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23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5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43885" y="2132965"/>
            <a:ext cx="5838190" cy="16662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7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20000" y="1763451"/>
            <a:ext cx="819047" cy="238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24761" y="1763451"/>
            <a:ext cx="819047" cy="238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53333" y="1763451"/>
            <a:ext cx="1600000" cy="228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995680" y="2348865"/>
            <a:ext cx="1743075" cy="1408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3"/>
            </p:custDataLst>
          </p:nvPr>
        </p:nvSpPr>
        <p:spPr bwMode="auto">
          <a:xfrm>
            <a:off x="3935730" y="2204720"/>
            <a:ext cx="1743075" cy="2332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4"/>
            </p:custDataLst>
          </p:nvPr>
        </p:nvSpPr>
        <p:spPr bwMode="auto">
          <a:xfrm>
            <a:off x="6384290" y="2204720"/>
            <a:ext cx="4025265" cy="3124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  <p:bldP spid="36" grpId="0" bldLvl="0" animBg="1"/>
      <p:bldP spid="3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2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01165" y="1409065"/>
            <a:ext cx="981075" cy="297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53230" y="1303655"/>
            <a:ext cx="981075" cy="403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272655" y="1304290"/>
            <a:ext cx="1466850" cy="402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23570" y="1988820"/>
            <a:ext cx="1743075" cy="2332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>
            <p:custDataLst>
              <p:tags r:id="rId3"/>
            </p:custDataLst>
          </p:nvPr>
        </p:nvSpPr>
        <p:spPr bwMode="auto">
          <a:xfrm>
            <a:off x="3143885" y="1988820"/>
            <a:ext cx="1743075" cy="2332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>
            <p:custDataLst>
              <p:tags r:id="rId4"/>
            </p:custDataLst>
          </p:nvPr>
        </p:nvSpPr>
        <p:spPr bwMode="auto">
          <a:xfrm>
            <a:off x="6167755" y="1988820"/>
            <a:ext cx="3611880" cy="2332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 bldLvl="0" animBg="1"/>
      <p:bldP spid="42" grpId="0" bldLvl="0" animBg="1"/>
      <p:bldP spid="4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0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29523" y="2278238"/>
            <a:ext cx="2066666" cy="276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72380" y="2535672"/>
            <a:ext cx="1752380" cy="266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329523" y="2812176"/>
            <a:ext cx="2066666" cy="276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320000" y="3336578"/>
            <a:ext cx="2219047" cy="276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0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29523" y="2298922"/>
            <a:ext cx="361904" cy="2959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224761" y="2337107"/>
            <a:ext cx="361904" cy="238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1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05714" y="2591945"/>
            <a:ext cx="1180952" cy="695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58095" y="3611558"/>
            <a:ext cx="285714" cy="228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4583525"/>
            <a:ext cx="1676190" cy="285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0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77340" y="2907665"/>
            <a:ext cx="8761095" cy="296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67619" y="3518432"/>
            <a:ext cx="8742857" cy="286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67815" y="4118610"/>
            <a:ext cx="8905875" cy="267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0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055370" y="2564765"/>
            <a:ext cx="8742680" cy="529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3"/>
            </p:custDataLst>
          </p:nvPr>
        </p:nvSpPr>
        <p:spPr bwMode="auto">
          <a:xfrm>
            <a:off x="1036955" y="3357245"/>
            <a:ext cx="8856345" cy="641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4"/>
            </p:custDataLst>
          </p:nvPr>
        </p:nvSpPr>
        <p:spPr bwMode="auto">
          <a:xfrm>
            <a:off x="1036955" y="4262120"/>
            <a:ext cx="9197975" cy="539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1" grpId="0" bldLvl="0" animBg="1"/>
      <p:bldP spid="2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7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67619" y="2344015"/>
            <a:ext cx="5800000" cy="285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67815" y="2877820"/>
            <a:ext cx="5795645" cy="276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67815" y="3411220"/>
            <a:ext cx="5858510" cy="266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4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48715" y="2271395"/>
            <a:ext cx="8452485" cy="276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58240" y="2796540"/>
            <a:ext cx="8633460" cy="276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8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0476" y="2267428"/>
            <a:ext cx="7809524" cy="276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91428" y="2800840"/>
            <a:ext cx="7828571" cy="276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91428" y="3324727"/>
            <a:ext cx="7819047" cy="276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01090" y="3858260"/>
            <a:ext cx="7793355" cy="266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2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58005" y="1737995"/>
            <a:ext cx="676275" cy="350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81620" y="1647190"/>
            <a:ext cx="419100" cy="441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653333" y="2480067"/>
            <a:ext cx="209523" cy="229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386666" y="3320004"/>
            <a:ext cx="209523" cy="229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820410" y="4010660"/>
            <a:ext cx="261620" cy="311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434070" y="4019550"/>
            <a:ext cx="495300" cy="302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098165" y="3009265"/>
            <a:ext cx="505460" cy="789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8" grpId="0" animBg="1"/>
      <p:bldP spid="10" grpId="0" bldLvl="0" animBg="1"/>
      <p:bldP spid="11" grpId="0" bldLvl="0" animBg="1"/>
      <p:bldP spid="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8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1565" y="2354580"/>
            <a:ext cx="6169660" cy="276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91428" y="2888901"/>
            <a:ext cx="6133333" cy="276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91565" y="3413125"/>
            <a:ext cx="6222365" cy="276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4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72380" y="1115162"/>
            <a:ext cx="685714" cy="305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10476" y="1115162"/>
            <a:ext cx="666667" cy="305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81904" y="1745075"/>
            <a:ext cx="361904" cy="229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053333" y="1735531"/>
            <a:ext cx="219047" cy="238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053333" y="2317723"/>
            <a:ext cx="371427" cy="238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234285" y="3825697"/>
            <a:ext cx="361904" cy="248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253333" y="3825697"/>
            <a:ext cx="361904" cy="248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396190" y="3825697"/>
            <a:ext cx="361904" cy="248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234285" y="4789656"/>
            <a:ext cx="352380" cy="248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396190" y="4789656"/>
            <a:ext cx="361904" cy="248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456045" y="4789805"/>
            <a:ext cx="300990" cy="194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1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71050" y="1119505"/>
            <a:ext cx="439420" cy="386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35550" y="2868295"/>
            <a:ext cx="408305" cy="382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5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77142" y="1887519"/>
            <a:ext cx="323809" cy="295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77142" y="2659989"/>
            <a:ext cx="323809" cy="295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58095" y="3241726"/>
            <a:ext cx="323809" cy="305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58095" y="3813926"/>
            <a:ext cx="323809" cy="314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577142" y="4395662"/>
            <a:ext cx="323809" cy="305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9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39047" y="1753934"/>
            <a:ext cx="295238" cy="247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24761" y="3022194"/>
            <a:ext cx="247619" cy="257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8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34285" y="1162787"/>
            <a:ext cx="238094" cy="238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662857" y="3395006"/>
            <a:ext cx="238095" cy="248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72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91428" y="1726391"/>
            <a:ext cx="285714" cy="238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4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15238" y="2262430"/>
            <a:ext cx="704761" cy="229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91428" y="2262430"/>
            <a:ext cx="371428" cy="229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34285" y="2262430"/>
            <a:ext cx="523809" cy="229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786666" y="2262430"/>
            <a:ext cx="219047" cy="229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672380" y="2969778"/>
            <a:ext cx="523809" cy="238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529523" y="2969778"/>
            <a:ext cx="219047" cy="238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8082280" y="2708910"/>
            <a:ext cx="505460" cy="789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auto">
          <a:xfrm>
            <a:off x="10786745" y="2780665"/>
            <a:ext cx="505460" cy="789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2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NTNlYzU2NDZlZWRhZGY1YzdjNGExMDUwNGJjODllMjk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2023-07-02T20:37:29Z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