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25495" y="2493010"/>
            <a:ext cx="5443855" cy="9340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15640" y="3284855"/>
            <a:ext cx="5666740" cy="641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2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25338"/>
            <a:ext cx="3685714" cy="506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308957"/>
            <a:ext cx="3171428" cy="515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302126"/>
            <a:ext cx="5038095" cy="496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71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24455" y="3587115"/>
            <a:ext cx="174561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443730" y="3587115"/>
            <a:ext cx="167195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6240145" y="3573145"/>
            <a:ext cx="1671955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8064500" y="3573145"/>
            <a:ext cx="1737995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5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76141" y="2807440"/>
            <a:ext cx="3504388" cy="46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76141" y="3643088"/>
            <a:ext cx="3504388" cy="46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76141" y="4478735"/>
            <a:ext cx="3504388" cy="455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38862" y="5374072"/>
            <a:ext cx="507017" cy="335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84475" y="6202259"/>
            <a:ext cx="499561" cy="335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17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0228" y="4306736"/>
            <a:ext cx="3108903" cy="48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2412" y="5216210"/>
            <a:ext cx="3367236" cy="48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51320" y="6134600"/>
            <a:ext cx="6057461" cy="472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3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91124"/>
            <a:ext cx="5257142" cy="514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181947"/>
            <a:ext cx="3952380" cy="514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172770"/>
            <a:ext cx="4219047" cy="514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163593"/>
            <a:ext cx="5304761" cy="504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2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76854"/>
            <a:ext cx="3428571" cy="514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315264"/>
            <a:ext cx="3428571" cy="523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334620"/>
            <a:ext cx="4780952" cy="495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249183"/>
            <a:ext cx="3466666" cy="504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2023-07-02T18:02:08Z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