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348865"/>
            <a:ext cx="5871210" cy="788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47440" y="3227070"/>
            <a:ext cx="4805680" cy="588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29341"/>
            <a:ext cx="4476190" cy="4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72694"/>
            <a:ext cx="3952380" cy="49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687445"/>
            <a:ext cx="479171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262857" y="4555547"/>
            <a:ext cx="342857" cy="428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5870785"/>
            <a:ext cx="285714" cy="41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2803444"/>
            <a:ext cx="333333" cy="429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9970" y="2917825"/>
            <a:ext cx="44513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58095" y="4510862"/>
            <a:ext cx="333333" cy="429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6115" y="2997200"/>
            <a:ext cx="40894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0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9566" y="3674324"/>
            <a:ext cx="487027" cy="48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5604" y="5996505"/>
            <a:ext cx="412735" cy="37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5238" y="2888280"/>
            <a:ext cx="561903" cy="57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91428" y="5796068"/>
            <a:ext cx="476190" cy="419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1125" y="4168568"/>
            <a:ext cx="3147371" cy="41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5697" y="5087388"/>
            <a:ext cx="2954517" cy="41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3411" y="6006209"/>
            <a:ext cx="4883054" cy="40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872615" y="4900295"/>
            <a:ext cx="755396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72615" y="6015355"/>
            <a:ext cx="783272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