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8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791585" y="2992755"/>
            <a:ext cx="4424045" cy="6534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7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90" y="1324610"/>
            <a:ext cx="9558655" cy="514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90" y="2343785"/>
            <a:ext cx="9620250" cy="2196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741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3274827" y="3526900"/>
            <a:ext cx="527793" cy="3442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382439" y="3526900"/>
            <a:ext cx="520145" cy="3365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282476" y="4391282"/>
            <a:ext cx="512495" cy="3442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405386" y="4391282"/>
            <a:ext cx="489547" cy="3442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274827" y="5263314"/>
            <a:ext cx="504846" cy="3442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382439" y="5263314"/>
            <a:ext cx="520145" cy="3442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3305424" y="6135346"/>
            <a:ext cx="474249" cy="3365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7405386" y="6135346"/>
            <a:ext cx="497196" cy="3365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541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135736" y="2381546"/>
            <a:ext cx="1077522" cy="391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967892" y="2329341"/>
            <a:ext cx="1077522" cy="391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432560" y="3356610"/>
            <a:ext cx="2479675" cy="3166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 useBgFill="1">
        <p:nvSpPr>
          <p:cNvPr id="47" name="矩形 46"/>
          <p:cNvSpPr/>
          <p:nvPr>
            <p:custDataLst>
              <p:tags r:id="rId3"/>
            </p:custDataLst>
          </p:nvPr>
        </p:nvSpPr>
        <p:spPr bwMode="auto">
          <a:xfrm>
            <a:off x="4871720" y="3256280"/>
            <a:ext cx="5232400" cy="3335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bldLvl="0" animBg="1"/>
      <p:bldP spid="4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271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46912" y="1252547"/>
            <a:ext cx="1085504" cy="3857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007456" y="1252547"/>
            <a:ext cx="1356881" cy="3857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95325" y="2348865"/>
            <a:ext cx="2479675" cy="3166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 useBgFill="1">
        <p:nvSpPr>
          <p:cNvPr id="49" name="矩形 48"/>
          <p:cNvSpPr/>
          <p:nvPr>
            <p:custDataLst>
              <p:tags r:id="rId3"/>
            </p:custDataLst>
          </p:nvPr>
        </p:nvSpPr>
        <p:spPr bwMode="auto">
          <a:xfrm>
            <a:off x="3863975" y="2143125"/>
            <a:ext cx="5645785" cy="4615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bldLvl="0" animBg="1"/>
      <p:bldP spid="4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8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29523" y="1381890"/>
            <a:ext cx="2504761" cy="428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396190" y="1381890"/>
            <a:ext cx="2514285" cy="428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767080" y="2564765"/>
            <a:ext cx="2479675" cy="3564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 useBgFill="1">
        <p:nvSpPr>
          <p:cNvPr id="51" name="矩形 50"/>
          <p:cNvSpPr/>
          <p:nvPr>
            <p:custDataLst>
              <p:tags r:id="rId3"/>
            </p:custDataLst>
          </p:nvPr>
        </p:nvSpPr>
        <p:spPr bwMode="auto">
          <a:xfrm>
            <a:off x="4007485" y="2493010"/>
            <a:ext cx="6058535" cy="3816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bldLvl="0" animBg="1"/>
      <p:bldP spid="5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2605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811395" y="6040120"/>
            <a:ext cx="621030" cy="379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918911" y="6040031"/>
            <a:ext cx="428974" cy="294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926580" y="6040120"/>
            <a:ext cx="432435" cy="360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27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9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04" y="1295893"/>
            <a:ext cx="3952380" cy="5048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2305677"/>
            <a:ext cx="3695238" cy="5048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90" y="3315335"/>
            <a:ext cx="9559925" cy="2390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593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NTNlYzU2NDZlZWRhZGY1YzdjNGExMDUwNGJjODllMjk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</Words>
  <Application>WPS 演示</Application>
  <PresentationFormat>宽屏</PresentationFormat>
  <Paragraphs>12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热河</cp:lastModifiedBy>
  <cp:revision>36</cp:revision>
  <dcterms:created xsi:type="dcterms:W3CDTF">2015-09-16T06:52:00Z</dcterms:created>
  <dcterms:modified xsi:type="dcterms:W3CDTF">2023-07-02T17:26:35Z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