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07260" y="2780665"/>
            <a:ext cx="7350125" cy="8528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1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15238" y="1391152"/>
            <a:ext cx="342857" cy="419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10476" y="2524770"/>
            <a:ext cx="1266666" cy="428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15238" y="3620283"/>
            <a:ext cx="295237" cy="419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86666" y="4715795"/>
            <a:ext cx="961904" cy="428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91428" y="5811308"/>
            <a:ext cx="342857" cy="428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7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80" y="3534225"/>
            <a:ext cx="10800000" cy="3148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484" y="3801359"/>
            <a:ext cx="4219047" cy="515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3484" y="4812653"/>
            <a:ext cx="3952380" cy="515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3484" y="5804866"/>
            <a:ext cx="5057142" cy="782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980255"/>
            <a:ext cx="10800000" cy="2255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139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378379" y="6225559"/>
            <a:ext cx="359722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64654" y="6231661"/>
            <a:ext cx="378013" cy="341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2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5288778"/>
            <a:ext cx="552380" cy="571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91428" y="5307837"/>
            <a:ext cx="600000" cy="524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1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48596" y="6004234"/>
            <a:ext cx="514082" cy="532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9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00952" y="4264037"/>
            <a:ext cx="552380" cy="562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4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00952" y="2638987"/>
            <a:ext cx="600000" cy="562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20000" y="4363128"/>
            <a:ext cx="1190476" cy="552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72380" y="1640101"/>
            <a:ext cx="600000" cy="553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72380" y="3377165"/>
            <a:ext cx="1219047" cy="563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2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51405" y="5733415"/>
            <a:ext cx="1790065" cy="83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680325" y="5733415"/>
            <a:ext cx="1794510" cy="83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0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43660" y="4686300"/>
            <a:ext cx="1699895" cy="83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456045" y="4653280"/>
            <a:ext cx="1639570" cy="83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2023-07-02T19:25:29Z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