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8095" y="2211705"/>
            <a:ext cx="6900545" cy="1151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362960"/>
            <a:ext cx="5474970" cy="6407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0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3333" y="3441698"/>
            <a:ext cx="619047" cy="4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3809" y="4471533"/>
            <a:ext cx="1219047" cy="553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428" y="4538282"/>
            <a:ext cx="619047" cy="4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62857" y="5644401"/>
            <a:ext cx="619047" cy="4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8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63517" y="3950742"/>
            <a:ext cx="460654" cy="42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25354" y="5004000"/>
            <a:ext cx="452428" cy="42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12081" y="4971085"/>
            <a:ext cx="534688" cy="47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79768" y="6057257"/>
            <a:ext cx="452428" cy="42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1381535"/>
            <a:ext cx="1219047" cy="54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6666" y="2591093"/>
            <a:ext cx="1209523" cy="55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9813" y="5195076"/>
            <a:ext cx="1397405" cy="422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5830" y="6081230"/>
            <a:ext cx="906238" cy="42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305426"/>
            <a:ext cx="647619" cy="590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2380" y="1305426"/>
            <a:ext cx="647619" cy="590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34285" y="2524812"/>
            <a:ext cx="647619" cy="58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34285" y="2524812"/>
            <a:ext cx="638096" cy="58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5714" y="1295999"/>
            <a:ext cx="609523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391880"/>
            <a:ext cx="342857" cy="42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9047" y="2401409"/>
            <a:ext cx="333333" cy="42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7619" y="3497290"/>
            <a:ext cx="342857" cy="41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5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0520" y="4488815"/>
            <a:ext cx="1598930" cy="93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7401" y="4496020"/>
            <a:ext cx="1685987" cy="164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3406" y="5349889"/>
            <a:ext cx="824903" cy="303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