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7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701" y="638"/>
      </p:cViewPr>
      <p:guideLst>
        <p:guide orient="horz" pos="2180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4" Type="http://schemas.openxmlformats.org/officeDocument/2006/relationships/tags" Target="../tags/tag6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2853055"/>
            <a:ext cx="5812790" cy="99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3044689"/>
            <a:ext cx="219047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91428" y="3044689"/>
            <a:ext cx="219047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34285" y="3044689"/>
            <a:ext cx="380952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47" y="3044689"/>
            <a:ext cx="219047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58095" y="3044689"/>
            <a:ext cx="219047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10476" y="3044689"/>
            <a:ext cx="380952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91428" y="3799262"/>
            <a:ext cx="219047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10476" y="3799262"/>
            <a:ext cx="209523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43809" y="3799262"/>
            <a:ext cx="390476" cy="22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86666" y="3799262"/>
            <a:ext cx="219047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15238" y="3799262"/>
            <a:ext cx="209523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48571" y="3799262"/>
            <a:ext cx="390476" cy="23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298228" cy="429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19436" y="2087985"/>
            <a:ext cx="1301820" cy="43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5692" y="2703110"/>
            <a:ext cx="1298629" cy="29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08447" y="2703171"/>
            <a:ext cx="1298793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55692" y="3266910"/>
            <a:ext cx="1289548" cy="29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808447" y="3266889"/>
            <a:ext cx="1299398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83106" y="3825764"/>
            <a:ext cx="1306664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838194" y="3835554"/>
            <a:ext cx="1298629" cy="28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841870" y="3830710"/>
            <a:ext cx="1289548" cy="28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355692" y="4385416"/>
            <a:ext cx="1307711" cy="3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808447" y="4394326"/>
            <a:ext cx="1329067" cy="28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540078" y="4394510"/>
            <a:ext cx="1298629" cy="281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4685" y="1521845"/>
            <a:ext cx="1523432" cy="4438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5895" y="2087985"/>
            <a:ext cx="1473781" cy="41597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98065" y="2666236"/>
            <a:ext cx="1406571" cy="43838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4836" y="3203312"/>
            <a:ext cx="1326645" cy="44927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02964" y="3756131"/>
            <a:ext cx="1577927" cy="44806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24999" y="4308345"/>
            <a:ext cx="1597908" cy="451701"/>
          </a:xfrm>
          <a:prstGeom prst="rect">
            <a:avLst/>
          </a:prstGeom>
        </p:spPr>
      </p:pic>
      <p:sp useBgFill="1">
        <p:nvSpPr>
          <p:cNvPr id="39" name="矩形 38"/>
          <p:cNvSpPr/>
          <p:nvPr>
            <p:custDataLst>
              <p:tags r:id="rId1"/>
            </p:custDataLst>
          </p:nvPr>
        </p:nvSpPr>
        <p:spPr bwMode="auto">
          <a:xfrm>
            <a:off x="4261642" y="3238431"/>
            <a:ext cx="1299398" cy="311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2"/>
            </p:custDataLst>
          </p:nvPr>
        </p:nvSpPr>
        <p:spPr bwMode="auto">
          <a:xfrm>
            <a:off x="4285256" y="3826369"/>
            <a:ext cx="1299398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4228945" y="4405830"/>
            <a:ext cx="1299398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auto">
          <a:xfrm>
            <a:off x="5708781" y="4385243"/>
            <a:ext cx="1601541" cy="29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65"/>
          <a:stretch/>
        </p:blipFill>
        <p:spPr>
          <a:xfrm>
            <a:off x="735627" y="4875813"/>
            <a:ext cx="10298228" cy="179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auto">
          <a:xfrm>
            <a:off x="2161395" y="6257934"/>
            <a:ext cx="208870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605326" y="6257934"/>
            <a:ext cx="208870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067421" y="6257934"/>
            <a:ext cx="354171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983581" y="6257934"/>
            <a:ext cx="199788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418431" y="6257934"/>
            <a:ext cx="217952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9880526" y="6257934"/>
            <a:ext cx="354171" cy="22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9" grpId="0" animBg="1"/>
      <p:bldP spid="30" grpId="0" animBg="1"/>
      <p:bldP spid="31" grpId="0" animBg="1"/>
      <p:bldP spid="39" grpId="0" animBg="1"/>
      <p:bldP spid="40" grpId="0" animBg="1"/>
      <p:bldP spid="41" grpId="0" animBg="1"/>
      <p:bldP spid="42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1"/>
          <a:stretch/>
        </p:blipFill>
        <p:spPr>
          <a:xfrm>
            <a:off x="911424" y="1124744"/>
            <a:ext cx="10800000" cy="2491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492376" y="2014490"/>
            <a:ext cx="390476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35233" y="2014490"/>
            <a:ext cx="361904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59043" y="2014490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87614" y="2014490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92376" y="2624791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035233" y="2624791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39995" y="2624791"/>
            <a:ext cx="390476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578090" y="2624791"/>
            <a:ext cx="380952" cy="22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492376" y="3235092"/>
            <a:ext cx="219047" cy="22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035233" y="3225556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549519" y="3235092"/>
            <a:ext cx="371428" cy="22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578090" y="3225556"/>
            <a:ext cx="380952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59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986952"/>
            <a:ext cx="1666666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9523" y="2986952"/>
            <a:ext cx="1819047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29523" y="2986952"/>
            <a:ext cx="1819047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