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18E"/>
    <a:srgbClr val="ED018B"/>
    <a:srgbClr val="F5F7F9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51" autoAdjust="0"/>
    <p:restoredTop sz="94660" autoAdjust="0"/>
  </p:normalViewPr>
  <p:slideViewPr>
    <p:cSldViewPr showGuides="1">
      <p:cViewPr>
        <p:scale>
          <a:sx n="69" d="100"/>
          <a:sy n="69" d="100"/>
        </p:scale>
        <p:origin x="509" y="370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16" y="2852936"/>
            <a:ext cx="7383145" cy="8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72380" y="1915110"/>
            <a:ext cx="209523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53333" y="1896057"/>
            <a:ext cx="361904" cy="26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58095" y="2648640"/>
            <a:ext cx="219047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86666" y="2648640"/>
            <a:ext cx="219047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05714" y="2648640"/>
            <a:ext cx="219047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53333" y="2610534"/>
            <a:ext cx="361904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72380" y="3382170"/>
            <a:ext cx="219047" cy="22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91428" y="3382170"/>
            <a:ext cx="219047" cy="22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34285" y="3382170"/>
            <a:ext cx="371428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520000" y="3344065"/>
            <a:ext cx="685714" cy="295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39047" y="1800980"/>
            <a:ext cx="1238095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91428" y="1800980"/>
            <a:ext cx="1399999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48571" y="2391748"/>
            <a:ext cx="1228571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81904" y="2391748"/>
            <a:ext cx="1409523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05714" y="2953931"/>
            <a:ext cx="1361904" cy="304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48571" y="2953931"/>
            <a:ext cx="1361903" cy="29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853" y="1052736"/>
            <a:ext cx="10490708" cy="2827549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2896235" y="2486660"/>
            <a:ext cx="2119630" cy="654050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509260" y="2451100"/>
            <a:ext cx="1954530" cy="61785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7967980" y="2492375"/>
            <a:ext cx="2073275" cy="615950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567305" y="2415540"/>
            <a:ext cx="7669530" cy="725170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52"/>
          <a:stretch/>
        </p:blipFill>
        <p:spPr>
          <a:xfrm>
            <a:off x="720000" y="972001"/>
            <a:ext cx="10800000" cy="209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1839320"/>
            <a:ext cx="219047" cy="22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7619" y="1839320"/>
            <a:ext cx="209523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72380" y="1839320"/>
            <a:ext cx="219047" cy="22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00952" y="1839320"/>
            <a:ext cx="371428" cy="22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62857" y="2563675"/>
            <a:ext cx="219047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58095" y="2563675"/>
            <a:ext cx="219047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72380" y="2563675"/>
            <a:ext cx="209523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00952" y="2563675"/>
            <a:ext cx="371428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090" y="3124576"/>
            <a:ext cx="10800000" cy="248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7470" y="5212088"/>
            <a:ext cx="219047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36518" y="5212088"/>
            <a:ext cx="219047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55566" y="5212088"/>
            <a:ext cx="219047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03185" y="5173960"/>
            <a:ext cx="352380" cy="31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35"/>
          <a:stretch/>
        </p:blipFill>
        <p:spPr>
          <a:xfrm>
            <a:off x="695400" y="1052736"/>
            <a:ext cx="10800000" cy="201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847780" y="2643466"/>
            <a:ext cx="219047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57304" y="2643466"/>
            <a:ext cx="219047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409685" y="2643466"/>
            <a:ext cx="371428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33494" y="2348880"/>
            <a:ext cx="592967" cy="56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2023-07-15T08:02:57Z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