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9" r:id="rId4"/>
    <p:sldId id="378" r:id="rId5"/>
    <p:sldId id="377" r:id="rId6"/>
    <p:sldId id="376" r:id="rId7"/>
    <p:sldId id="375" r:id="rId8"/>
    <p:sldId id="374" r:id="rId9"/>
    <p:sldId id="373" r:id="rId10"/>
    <p:sldId id="372" r:id="rId11"/>
    <p:sldId id="371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874" y="4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12.png"/><Relationship Id="rId5" Type="http://schemas.openxmlformats.org/officeDocument/2006/relationships/tags" Target="../tags/tag1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17" Type="http://schemas.openxmlformats.org/officeDocument/2006/relationships/image" Target="../media/image14.png"/><Relationship Id="rId2" Type="http://schemas.openxmlformats.org/officeDocument/2006/relationships/tags" Target="../tags/tag16.xml"/><Relationship Id="rId16" Type="http://schemas.openxmlformats.org/officeDocument/2006/relationships/image" Target="../media/image13.png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1225" y="2420620"/>
            <a:ext cx="10531475" cy="195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81904" y="2000794"/>
            <a:ext cx="409523" cy="24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05714" y="2000794"/>
            <a:ext cx="400000" cy="24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53333" y="2000794"/>
            <a:ext cx="409523" cy="24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86666" y="2000794"/>
            <a:ext cx="380952" cy="24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01"/>
          <a:stretch>
            <a:fillRect/>
          </a:stretch>
        </p:blipFill>
        <p:spPr>
          <a:xfrm>
            <a:off x="720090" y="2372360"/>
            <a:ext cx="10800080" cy="141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2300952" y="2581777"/>
            <a:ext cx="228571" cy="25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5186666" y="2581777"/>
            <a:ext cx="390476" cy="25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7320000" y="2581777"/>
            <a:ext cx="409523" cy="25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0205714" y="2581777"/>
            <a:ext cx="390476" cy="25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3015238" y="3315387"/>
            <a:ext cx="409523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5348571" y="3315387"/>
            <a:ext cx="409523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8034285" y="3315387"/>
            <a:ext cx="409523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10748571" y="3315387"/>
            <a:ext cx="380952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72"/>
          <a:stretch>
            <a:fillRect/>
          </a:stretch>
        </p:blipFill>
        <p:spPr>
          <a:xfrm>
            <a:off x="622935" y="548825"/>
            <a:ext cx="10800080" cy="253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5184749" y="1711762"/>
            <a:ext cx="228571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660940" y="1702235"/>
            <a:ext cx="304761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22845" y="1711762"/>
            <a:ext cx="228571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089511" y="1711762"/>
            <a:ext cx="228571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994273" y="1664125"/>
            <a:ext cx="380952" cy="323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184749" y="2531119"/>
            <a:ext cx="228571" cy="2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660940" y="2521591"/>
            <a:ext cx="304761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222845" y="2521591"/>
            <a:ext cx="219047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089511" y="2521591"/>
            <a:ext cx="228571" cy="25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994273" y="2483482"/>
            <a:ext cx="380952" cy="323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852870"/>
            <a:ext cx="10800000" cy="408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auto">
          <a:xfrm>
            <a:off x="3580377" y="4157701"/>
            <a:ext cx="228571" cy="2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4447044" y="4157701"/>
            <a:ext cx="228571" cy="2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5256567" y="4157701"/>
            <a:ext cx="380952" cy="2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auto">
          <a:xfrm>
            <a:off x="1780377" y="6329245"/>
            <a:ext cx="238095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auto">
          <a:xfrm>
            <a:off x="2656567" y="6319721"/>
            <a:ext cx="228571" cy="2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auto">
          <a:xfrm>
            <a:off x="3551805" y="6329245"/>
            <a:ext cx="190476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8"/>
            </p:custDataLst>
          </p:nvPr>
        </p:nvSpPr>
        <p:spPr bwMode="auto">
          <a:xfrm>
            <a:off x="4332758" y="6319721"/>
            <a:ext cx="390476" cy="2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9"/>
            </p:custDataLst>
          </p:nvPr>
        </p:nvSpPr>
        <p:spPr bwMode="auto">
          <a:xfrm>
            <a:off x="5304186" y="6281623"/>
            <a:ext cx="380952" cy="323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0"/>
            </p:custDataLst>
          </p:nvPr>
        </p:nvSpPr>
        <p:spPr bwMode="auto">
          <a:xfrm>
            <a:off x="6713710" y="6329245"/>
            <a:ext cx="228571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1"/>
            </p:custDataLst>
          </p:nvPr>
        </p:nvSpPr>
        <p:spPr bwMode="auto">
          <a:xfrm>
            <a:off x="7589901" y="6329245"/>
            <a:ext cx="228571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2"/>
            </p:custDataLst>
          </p:nvPr>
        </p:nvSpPr>
        <p:spPr bwMode="auto">
          <a:xfrm>
            <a:off x="8466091" y="6319721"/>
            <a:ext cx="228571" cy="2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3"/>
            </p:custDataLst>
          </p:nvPr>
        </p:nvSpPr>
        <p:spPr bwMode="auto">
          <a:xfrm>
            <a:off x="9266091" y="6319721"/>
            <a:ext cx="390476" cy="2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4"/>
            </p:custDataLst>
          </p:nvPr>
        </p:nvSpPr>
        <p:spPr bwMode="auto">
          <a:xfrm>
            <a:off x="10237520" y="6281623"/>
            <a:ext cx="380952" cy="323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4452152"/>
            <a:ext cx="1933333" cy="305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4124875"/>
            <a:ext cx="1780952" cy="314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96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964956"/>
            <a:ext cx="2409523" cy="2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4184470"/>
            <a:ext cx="1933333" cy="314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67619" y="4203522"/>
            <a:ext cx="1000000" cy="24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58095" y="4174944"/>
            <a:ext cx="514285" cy="314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24761" y="4184470"/>
            <a:ext cx="2085714" cy="314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3" y="4939865"/>
            <a:ext cx="7056784" cy="1796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48571" y="3728364"/>
            <a:ext cx="2714285" cy="324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86666" y="3728364"/>
            <a:ext cx="2704761" cy="324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39190" y="4331335"/>
            <a:ext cx="3107055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39047" y="5073165"/>
            <a:ext cx="2085714" cy="314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3977362"/>
            <a:ext cx="1933333" cy="30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850238"/>
            <a:ext cx="1933333" cy="305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3224872"/>
            <a:ext cx="3066666" cy="305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3912189"/>
            <a:ext cx="1771428" cy="305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3809" y="4570867"/>
            <a:ext cx="1895238" cy="31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968" y="3377609"/>
            <a:ext cx="5883150" cy="1828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48571" y="2918240"/>
            <a:ext cx="219047" cy="24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96190" y="2918240"/>
            <a:ext cx="228572" cy="24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00952" y="3566987"/>
            <a:ext cx="2380952" cy="28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20000" y="3586068"/>
            <a:ext cx="771428" cy="25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20000" y="3586068"/>
            <a:ext cx="761904" cy="25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05714" y="1076792"/>
            <a:ext cx="933333" cy="31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53333" y="1105371"/>
            <a:ext cx="761904" cy="266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96190" y="1791283"/>
            <a:ext cx="228571" cy="257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67619" y="1791283"/>
            <a:ext cx="390476" cy="257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0000" y="3201213"/>
            <a:ext cx="228571" cy="24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96190" y="3201213"/>
            <a:ext cx="228571" cy="24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348571" y="3201213"/>
            <a:ext cx="200000" cy="24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15238" y="3201213"/>
            <a:ext cx="219047" cy="24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453333" y="3963338"/>
            <a:ext cx="228571" cy="257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339047" y="3972864"/>
            <a:ext cx="228571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720000" y="3963338"/>
            <a:ext cx="228571" cy="257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596190" y="3963338"/>
            <a:ext cx="228571" cy="257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1829363"/>
            <a:ext cx="219047" cy="2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96190" y="1829363"/>
            <a:ext cx="228571" cy="2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62857" y="1829363"/>
            <a:ext cx="228572" cy="2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72380" y="2505727"/>
            <a:ext cx="219047" cy="2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96190" y="2505727"/>
            <a:ext cx="228571" cy="2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96190" y="2505727"/>
            <a:ext cx="228571" cy="2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24761" y="4001349"/>
            <a:ext cx="390476" cy="26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43880" y="4069715"/>
            <a:ext cx="323850" cy="112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024761" y="3991823"/>
            <a:ext cx="380952" cy="27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24761" y="4782502"/>
            <a:ext cx="380952" cy="26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615238" y="4782502"/>
            <a:ext cx="380952" cy="26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043670" y="4868545"/>
            <a:ext cx="333375" cy="10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00952" y="2107785"/>
            <a:ext cx="342857" cy="276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47" y="2909516"/>
            <a:ext cx="295238" cy="248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29523" y="2909516"/>
            <a:ext cx="304761" cy="248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24761" y="3701703"/>
            <a:ext cx="219047" cy="248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703702" y="2107785"/>
            <a:ext cx="342857" cy="276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5100952" y="2909790"/>
            <a:ext cx="342857" cy="276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8524240" y="2108200"/>
            <a:ext cx="34290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62857" y="1802393"/>
            <a:ext cx="352380" cy="324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62857" y="2527794"/>
            <a:ext cx="352380" cy="334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62857" y="3253196"/>
            <a:ext cx="352380" cy="334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10476" y="4026321"/>
            <a:ext cx="304762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62857" y="4703998"/>
            <a:ext cx="352380" cy="334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81904" y="1907499"/>
            <a:ext cx="400000" cy="343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96190" y="3358479"/>
            <a:ext cx="399999" cy="343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6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00952" y="1162550"/>
            <a:ext cx="400000" cy="342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0000" y="2610736"/>
            <a:ext cx="400000" cy="342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58095" y="1905685"/>
            <a:ext cx="400000" cy="342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2023-07-15T06:32:15Z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