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6" r:id="rId6"/>
    <p:sldId id="375" r:id="rId7"/>
    <p:sldId id="374" r:id="rId8"/>
    <p:sldId id="373" r:id="rId9"/>
    <p:sldId id="371" r:id="rId10"/>
    <p:sldId id="370" r:id="rId11"/>
    <p:sldId id="369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17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1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6" Type="http://schemas.openxmlformats.org/officeDocument/2006/relationships/image" Target="../media/image12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11.pn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420620"/>
            <a:ext cx="10730865" cy="186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10476" y="4821340"/>
            <a:ext cx="1895238" cy="314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453" r="22030" b="7084"/>
          <a:stretch/>
        </p:blipFill>
        <p:spPr>
          <a:xfrm>
            <a:off x="1127448" y="2462877"/>
            <a:ext cx="2486113" cy="2486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203" r="22175" b="7084"/>
          <a:stretch/>
        </p:blipFill>
        <p:spPr>
          <a:xfrm>
            <a:off x="3503712" y="2462877"/>
            <a:ext cx="2589362" cy="2515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2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3588487"/>
            <a:ext cx="409523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86666" y="3588487"/>
            <a:ext cx="390476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333" y="3588487"/>
            <a:ext cx="409523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43809" y="3569407"/>
            <a:ext cx="380952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96190" y="3588487"/>
            <a:ext cx="400000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81904" y="3588487"/>
            <a:ext cx="390476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48571" y="3588487"/>
            <a:ext cx="400001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39047" y="3569407"/>
            <a:ext cx="371428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220407"/>
            <a:ext cx="10800000" cy="22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1433084" y="6026897"/>
            <a:ext cx="228571" cy="23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2309275" y="6017338"/>
            <a:ext cx="228571" cy="25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3109275" y="6017338"/>
            <a:ext cx="390476" cy="24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4080703" y="5969548"/>
            <a:ext cx="380952" cy="33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6928322" y="6026897"/>
            <a:ext cx="219047" cy="24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7794989" y="6017338"/>
            <a:ext cx="228571" cy="25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8671180" y="6017338"/>
            <a:ext cx="228571" cy="25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auto">
          <a:xfrm>
            <a:off x="9480703" y="6017338"/>
            <a:ext cx="380952" cy="25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auto">
          <a:xfrm>
            <a:off x="10452132" y="5969549"/>
            <a:ext cx="380952" cy="324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72380" y="4107933"/>
            <a:ext cx="2733333" cy="314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2458157"/>
            <a:ext cx="2885714" cy="32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4468279"/>
            <a:ext cx="1771428" cy="32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9047" y="5106565"/>
            <a:ext cx="1923809" cy="32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634075"/>
            <a:ext cx="1933333" cy="32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9209" y="2429189"/>
            <a:ext cx="2561904" cy="29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0638" y="3734711"/>
            <a:ext cx="5504761" cy="314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0638" y="4373178"/>
            <a:ext cx="1923809" cy="323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1624" y="4995247"/>
            <a:ext cx="7105015" cy="157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3279281"/>
            <a:ext cx="228571" cy="24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9047" y="3975279"/>
            <a:ext cx="228571" cy="23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77142" y="4661743"/>
            <a:ext cx="228571" cy="247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1229249"/>
            <a:ext cx="409523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2380" y="1229249"/>
            <a:ext cx="419047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15238" y="1924775"/>
            <a:ext cx="409523" cy="2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20000" y="1924775"/>
            <a:ext cx="200000" cy="2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53333" y="2610774"/>
            <a:ext cx="219047" cy="2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10476" y="2610774"/>
            <a:ext cx="228571" cy="2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58095" y="3287245"/>
            <a:ext cx="761904" cy="26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5238" y="3258662"/>
            <a:ext cx="1485714" cy="342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54860" y="4649470"/>
            <a:ext cx="37020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091428" y="4668770"/>
            <a:ext cx="1485714" cy="26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58095" y="4678298"/>
            <a:ext cx="1476190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8940" y="3151505"/>
            <a:ext cx="365125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2380" y="3196741"/>
            <a:ext cx="380952" cy="26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3196741"/>
            <a:ext cx="380952" cy="26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325"/>
            <a:ext cx="10800000" cy="297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3347942" y="4459755"/>
            <a:ext cx="400000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966990" y="4459755"/>
            <a:ext cx="390476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252704" y="5146798"/>
            <a:ext cx="409523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3871751" y="5146798"/>
            <a:ext cx="409523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5547942" y="6015144"/>
            <a:ext cx="228571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926065"/>
            <a:ext cx="304762" cy="24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62857" y="2584370"/>
            <a:ext cx="352380" cy="32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10476" y="3319000"/>
            <a:ext cx="304762" cy="24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53370" y="4509135"/>
            <a:ext cx="45339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59"/>
          <a:stretch>
            <a:fillRect/>
          </a:stretch>
        </p:blipFill>
        <p:spPr>
          <a:xfrm>
            <a:off x="720090" y="4869180"/>
            <a:ext cx="10800080" cy="151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0453370" y="5760085"/>
            <a:ext cx="38608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5"/>
          <a:stretch>
            <a:fillRect/>
          </a:stretch>
        </p:blipFill>
        <p:spPr>
          <a:xfrm>
            <a:off x="720090" y="1052380"/>
            <a:ext cx="10800080" cy="203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500952" y="1886728"/>
            <a:ext cx="400000" cy="343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03"/>
          <a:stretch>
            <a:fillRect/>
          </a:stretch>
        </p:blipFill>
        <p:spPr>
          <a:xfrm>
            <a:off x="1199515" y="3141345"/>
            <a:ext cx="10800080" cy="28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677025" y="3333115"/>
            <a:ext cx="40005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239510" y="4725035"/>
            <a:ext cx="43751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5"/>
          <a:stretch>
            <a:fillRect/>
          </a:stretch>
        </p:blipFill>
        <p:spPr>
          <a:xfrm>
            <a:off x="839470" y="1124770"/>
            <a:ext cx="10800080" cy="126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715570" y="1292613"/>
            <a:ext cx="399999" cy="343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37"/>
          <a:stretch>
            <a:fillRect/>
          </a:stretch>
        </p:blipFill>
        <p:spPr>
          <a:xfrm>
            <a:off x="335280" y="2492375"/>
            <a:ext cx="10800080" cy="237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9264015" y="2717165"/>
            <a:ext cx="54483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5"/>
          <a:stretch>
            <a:fillRect/>
          </a:stretch>
        </p:blipFill>
        <p:spPr>
          <a:xfrm>
            <a:off x="720090" y="1052645"/>
            <a:ext cx="10800080" cy="187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29523" y="2575074"/>
            <a:ext cx="219047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2575074"/>
            <a:ext cx="409523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86666" y="2575074"/>
            <a:ext cx="380952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15238" y="2575074"/>
            <a:ext cx="228571" cy="24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2852235"/>
            <a:ext cx="10800000" cy="209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2859796" y="3166995"/>
            <a:ext cx="228571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193129" y="3166995"/>
            <a:ext cx="409523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7707415" y="3166995"/>
            <a:ext cx="219047" cy="25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0745510" y="3166995"/>
            <a:ext cx="238095" cy="25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2678844" y="3853745"/>
            <a:ext cx="228571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5012177" y="3853745"/>
            <a:ext cx="228571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7697891" y="3853745"/>
            <a:ext cx="228572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10593129" y="3853745"/>
            <a:ext cx="371428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0"/>
            </p:custDataLst>
          </p:nvPr>
        </p:nvSpPr>
        <p:spPr bwMode="auto">
          <a:xfrm>
            <a:off x="2678844" y="4530957"/>
            <a:ext cx="409523" cy="25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auto">
          <a:xfrm>
            <a:off x="5031225" y="4530957"/>
            <a:ext cx="390476" cy="25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2"/>
            </p:custDataLst>
          </p:nvPr>
        </p:nvSpPr>
        <p:spPr bwMode="auto">
          <a:xfrm>
            <a:off x="7535986" y="4530957"/>
            <a:ext cx="390476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3"/>
            </p:custDataLst>
          </p:nvPr>
        </p:nvSpPr>
        <p:spPr bwMode="auto">
          <a:xfrm>
            <a:off x="10593129" y="4530957"/>
            <a:ext cx="380952" cy="25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915172"/>
            <a:ext cx="723809" cy="25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7142" y="1915172"/>
            <a:ext cx="552380" cy="25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86666" y="1915172"/>
            <a:ext cx="723810" cy="25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239520" y="2493010"/>
            <a:ext cx="1964055" cy="2674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2"/>
            </p:custDataLst>
          </p:nvPr>
        </p:nvSpPr>
        <p:spPr bwMode="auto">
          <a:xfrm>
            <a:off x="4655820" y="2620010"/>
            <a:ext cx="1964055" cy="2674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3"/>
            </p:custDataLst>
          </p:nvPr>
        </p:nvSpPr>
        <p:spPr bwMode="auto">
          <a:xfrm>
            <a:off x="7967980" y="2637155"/>
            <a:ext cx="1964055" cy="2674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0" grpId="0" bldLvl="0" animBg="1"/>
      <p:bldP spid="4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