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18B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5" d="100"/>
          <a:sy n="65" d="100"/>
        </p:scale>
        <p:origin x="874" y="4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83840" y="2853055"/>
            <a:ext cx="6597015" cy="89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10476" y="2098665"/>
            <a:ext cx="200000" cy="2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39047" y="2337365"/>
            <a:ext cx="266666" cy="190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24761" y="2747929"/>
            <a:ext cx="257142" cy="1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67619" y="3034370"/>
            <a:ext cx="266666" cy="14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62857" y="3292166"/>
            <a:ext cx="266666" cy="1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10476" y="3826854"/>
            <a:ext cx="200000" cy="20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986666" y="3912786"/>
            <a:ext cx="200000" cy="20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0476" y="2134106"/>
            <a:ext cx="200000" cy="200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10476" y="2134106"/>
            <a:ext cx="190476" cy="20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39047" y="2143632"/>
            <a:ext cx="200000" cy="20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10476" y="2143632"/>
            <a:ext cx="200000" cy="20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67619" y="2153157"/>
            <a:ext cx="200000" cy="20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29523" y="3077127"/>
            <a:ext cx="190476" cy="200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00952" y="3077127"/>
            <a:ext cx="200000" cy="20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00952" y="3096178"/>
            <a:ext cx="200000" cy="200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53333" y="3096178"/>
            <a:ext cx="200000" cy="20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910476" y="3105704"/>
            <a:ext cx="190476" cy="20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958095" y="3077127"/>
            <a:ext cx="200000" cy="200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367619" y="4829813"/>
            <a:ext cx="219047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062857" y="4829813"/>
            <a:ext cx="219047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748571" y="4829813"/>
            <a:ext cx="219047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96752"/>
            <a:ext cx="10513168" cy="3352477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6113145" y="3037205"/>
            <a:ext cx="1350645" cy="607695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536180" y="3073400"/>
            <a:ext cx="2807970" cy="64325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096000" y="3073400"/>
            <a:ext cx="2880360" cy="57150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9119870" y="3140710"/>
            <a:ext cx="1296670" cy="57594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91428" y="3265465"/>
            <a:ext cx="200000" cy="210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53333" y="3265465"/>
            <a:ext cx="190476" cy="200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15238" y="3265465"/>
            <a:ext cx="161904" cy="200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2023-07-15T10:37:56Z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