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82" d="100"/>
          <a:sy n="82" d="100"/>
        </p:scale>
        <p:origin x="235" y="8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2853055"/>
            <a:ext cx="6985635" cy="92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67619" y="1992860"/>
            <a:ext cx="342857" cy="2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1992860"/>
            <a:ext cx="352380" cy="2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34285" y="1992860"/>
            <a:ext cx="190476" cy="2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86666" y="1992860"/>
            <a:ext cx="342858" cy="2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67619" y="2536684"/>
            <a:ext cx="342857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6190" y="2536684"/>
            <a:ext cx="352380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58095" y="2536684"/>
            <a:ext cx="342857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86666" y="2536684"/>
            <a:ext cx="342858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67619" y="3080507"/>
            <a:ext cx="342857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96190" y="3080507"/>
            <a:ext cx="333333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48571" y="3080507"/>
            <a:ext cx="352380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786666" y="3080507"/>
            <a:ext cx="342858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67619" y="3624330"/>
            <a:ext cx="342857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796190" y="3624330"/>
            <a:ext cx="352380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167619" y="3633871"/>
            <a:ext cx="333333" cy="2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786666" y="3624330"/>
            <a:ext cx="333333" cy="2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5714" y="1753459"/>
            <a:ext cx="685714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9047" y="1753459"/>
            <a:ext cx="685714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62857" y="1753459"/>
            <a:ext cx="685714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86666" y="1753459"/>
            <a:ext cx="685714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1"/>
            </p:custDataLst>
          </p:nvPr>
        </p:nvSpPr>
        <p:spPr bwMode="auto">
          <a:xfrm>
            <a:off x="1537970" y="2319655"/>
            <a:ext cx="1467485" cy="213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2"/>
            </p:custDataLst>
          </p:nvPr>
        </p:nvSpPr>
        <p:spPr bwMode="auto">
          <a:xfrm>
            <a:off x="4151630" y="2348865"/>
            <a:ext cx="1467485" cy="213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3"/>
            </p:custDataLst>
          </p:nvPr>
        </p:nvSpPr>
        <p:spPr bwMode="auto">
          <a:xfrm>
            <a:off x="6456045" y="2319655"/>
            <a:ext cx="1607185" cy="223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4"/>
            </p:custDataLst>
          </p:nvPr>
        </p:nvSpPr>
        <p:spPr bwMode="auto">
          <a:xfrm>
            <a:off x="9144635" y="2420620"/>
            <a:ext cx="1659255" cy="223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58096" y="2877052"/>
            <a:ext cx="410400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9523" y="2877052"/>
            <a:ext cx="403200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10476" y="2905628"/>
            <a:ext cx="371428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20000" y="2905628"/>
            <a:ext cx="390476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53330" y="2858135"/>
            <a:ext cx="36195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24760" y="2896102"/>
            <a:ext cx="360000" cy="266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96191" y="2896102"/>
            <a:ext cx="419044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77142" y="2896102"/>
            <a:ext cx="371428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86666" y="2896102"/>
            <a:ext cx="380952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320000" y="2858001"/>
            <a:ext cx="361905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81904" y="4772579"/>
            <a:ext cx="2123809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81904" y="5334569"/>
            <a:ext cx="2123809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91427" y="2877052"/>
            <a:ext cx="314287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72377" y="2877052"/>
            <a:ext cx="304765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110434" y="2896102"/>
            <a:ext cx="361946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139046" y="2896102"/>
            <a:ext cx="295239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53333" y="2869396"/>
            <a:ext cx="1971428" cy="28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53333" y="3441475"/>
            <a:ext cx="2123809" cy="28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