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66" r:id="rId4"/>
    <p:sldId id="365" r:id="rId5"/>
    <p:sldId id="364" r:id="rId6"/>
  </p:sldIdLst>
  <p:sldSz cx="12192000" cy="6858000"/>
  <p:notesSz cx="6858000" cy="9144000"/>
  <p:custDataLst>
    <p:tags r:id="rId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50" d="100"/>
          <a:sy n="50" d="100"/>
        </p:scale>
        <p:origin x="1450" y="76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822575" y="2853055"/>
            <a:ext cx="6546850" cy="838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6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605714" y="3003657"/>
            <a:ext cx="209523" cy="2289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462857" y="3709490"/>
            <a:ext cx="219047" cy="2289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615238" y="3709490"/>
            <a:ext cx="219047" cy="2384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462857" y="3661799"/>
            <a:ext cx="2399999" cy="3147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5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139047" y="3156840"/>
            <a:ext cx="219047" cy="2385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510476" y="3156840"/>
            <a:ext cx="219047" cy="2289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120000" y="3872399"/>
            <a:ext cx="219047" cy="2289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939047" y="3872399"/>
            <a:ext cx="219047" cy="2289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310476" y="3872399"/>
            <a:ext cx="219047" cy="2289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129523" y="3872399"/>
            <a:ext cx="219047" cy="2289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2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329523" y="1783065"/>
            <a:ext cx="2390476" cy="3148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405714" y="2470085"/>
            <a:ext cx="380952" cy="2385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586666" y="2470085"/>
            <a:ext cx="209523" cy="2385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272380" y="2470085"/>
            <a:ext cx="219047" cy="229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329523" y="3061685"/>
            <a:ext cx="2390476" cy="3148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405505" y="3748405"/>
            <a:ext cx="371475" cy="340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586666" y="3748705"/>
            <a:ext cx="209523" cy="2385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272380" y="3748705"/>
            <a:ext cx="209523" cy="2385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9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434285" y="2517971"/>
            <a:ext cx="219047" cy="229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853333" y="2517971"/>
            <a:ext cx="390476" cy="229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758095" y="2517971"/>
            <a:ext cx="219047" cy="238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577142" y="2517971"/>
            <a:ext cx="219047" cy="229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434285" y="3300500"/>
            <a:ext cx="209523" cy="238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853333" y="3300500"/>
            <a:ext cx="390476" cy="238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9758095" y="3300500"/>
            <a:ext cx="219047" cy="238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577142" y="3300500"/>
            <a:ext cx="219047" cy="238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700952" y="5323623"/>
            <a:ext cx="1238095" cy="2194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7091428" y="5323623"/>
            <a:ext cx="1238095" cy="2194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NlYzU2NDZlZWRhZGY1YzdjNGExMDUwNGJjODllMjk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37</cp:revision>
  <dcterms:created xsi:type="dcterms:W3CDTF">2015-09-16T06:52:00Z</dcterms:created>
  <dcterms:modified xsi:type="dcterms:W3CDTF">2023-07-15T09:04:57Z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