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6" d="100"/>
          <a:sy n="66" d="100"/>
        </p:scale>
        <p:origin x="845" y="4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7350" y="2853055"/>
            <a:ext cx="6202045" cy="83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333" y="1753032"/>
            <a:ext cx="209523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53333" y="2372142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67619" y="4715239"/>
            <a:ext cx="371428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72380" y="4715239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43809" y="4715239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67619" y="5334349"/>
            <a:ext cx="371428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91428" y="5343874"/>
            <a:ext cx="219047" cy="22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129523" y="5334349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48571" y="2792117"/>
            <a:ext cx="390476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2792117"/>
            <a:ext cx="209523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86666" y="2792117"/>
            <a:ext cx="219047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48571" y="3402000"/>
            <a:ext cx="390476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24761" y="3411529"/>
            <a:ext cx="219047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96190" y="3411529"/>
            <a:ext cx="209523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1904" y="2221224"/>
            <a:ext cx="219047" cy="2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0476" y="2230760"/>
            <a:ext cx="209523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53333" y="2230760"/>
            <a:ext cx="361904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48571" y="2850604"/>
            <a:ext cx="371428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72380" y="2850604"/>
            <a:ext cx="209523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67619" y="2850604"/>
            <a:ext cx="219047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48571" y="3470448"/>
            <a:ext cx="361904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53333" y="3460912"/>
            <a:ext cx="219047" cy="238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024761" y="3470448"/>
            <a:ext cx="209523" cy="22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4191194"/>
            <a:ext cx="10066666" cy="30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4762648"/>
            <a:ext cx="9676190" cy="30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2023-07-15T09:04:08Z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