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5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59" d="100"/>
          <a:sy n="59" d="100"/>
        </p:scale>
        <p:origin x="1133" y="586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999740" y="2780665"/>
            <a:ext cx="6483985" cy="932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0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81904" y="1926991"/>
            <a:ext cx="209523" cy="238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29523" y="1917441"/>
            <a:ext cx="285714" cy="229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453333" y="1926991"/>
            <a:ext cx="209523" cy="238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453333" y="1926991"/>
            <a:ext cx="219047" cy="229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900952" y="1917441"/>
            <a:ext cx="295238" cy="229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424761" y="1926991"/>
            <a:ext cx="219047" cy="238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491428" y="2738734"/>
            <a:ext cx="180952" cy="229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929523" y="2729184"/>
            <a:ext cx="285714" cy="238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453333" y="2738734"/>
            <a:ext cx="209523" cy="238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958095" y="2738734"/>
            <a:ext cx="219047" cy="238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405714" y="2729184"/>
            <a:ext cx="295238" cy="238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939047" y="2738734"/>
            <a:ext cx="219047" cy="229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3977142" y="3550476"/>
            <a:ext cx="219047" cy="238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4415238" y="3540926"/>
            <a:ext cx="295238" cy="238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4939047" y="3550476"/>
            <a:ext cx="219047" cy="238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9462857" y="3550476"/>
            <a:ext cx="219047" cy="238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9910476" y="3540926"/>
            <a:ext cx="295237" cy="238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0443809" y="3550476"/>
            <a:ext cx="209523" cy="238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48571" y="3471946"/>
            <a:ext cx="219047" cy="229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00952" y="3462404"/>
            <a:ext cx="219047" cy="238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405714" y="3471946"/>
            <a:ext cx="209523" cy="229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081904" y="3471946"/>
            <a:ext cx="219047" cy="229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053333" y="4282997"/>
            <a:ext cx="219047" cy="238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843809" y="4311622"/>
            <a:ext cx="361904" cy="238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215238" y="5103590"/>
            <a:ext cx="219047" cy="229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034285" y="5103590"/>
            <a:ext cx="219047" cy="238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862857" y="5103590"/>
            <a:ext cx="209523" cy="238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405714" y="5132215"/>
            <a:ext cx="209523" cy="238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224761" y="5132215"/>
            <a:ext cx="219047" cy="238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977142" y="5132215"/>
            <a:ext cx="371428" cy="238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1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05714" y="3354800"/>
            <a:ext cx="219047" cy="228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29523" y="3345269"/>
            <a:ext cx="219047" cy="238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024761" y="3345269"/>
            <a:ext cx="390477" cy="238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339047" y="4098234"/>
            <a:ext cx="219047" cy="228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786666" y="4088703"/>
            <a:ext cx="285714" cy="228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300952" y="4088703"/>
            <a:ext cx="219047" cy="238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043809" y="4088703"/>
            <a:ext cx="380952" cy="238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3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91428" y="4013701"/>
            <a:ext cx="1104761" cy="228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29523" y="4013701"/>
            <a:ext cx="1114285" cy="228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86666" y="4013701"/>
            <a:ext cx="1104761" cy="228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2023-07-15T07:54:20Z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