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5" d="100"/>
          <a:sy n="65" d="100"/>
        </p:scale>
        <p:origin x="874" y="4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74670" y="2840990"/>
            <a:ext cx="6043295" cy="83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81904" y="2010356"/>
            <a:ext cx="285714" cy="228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91428" y="2010356"/>
            <a:ext cx="285714" cy="228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62857" y="2762927"/>
            <a:ext cx="285714" cy="228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81904" y="2762927"/>
            <a:ext cx="295238" cy="228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53333" y="2743875"/>
            <a:ext cx="333333" cy="266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091428" y="2762927"/>
            <a:ext cx="285714" cy="228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96190" y="4134701"/>
            <a:ext cx="219047" cy="2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00952" y="4134701"/>
            <a:ext cx="219047" cy="228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196190" y="4134701"/>
            <a:ext cx="219047" cy="228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710476" y="4134701"/>
            <a:ext cx="219047" cy="228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300952" y="4772957"/>
            <a:ext cx="219047" cy="2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996190" y="4772957"/>
            <a:ext cx="209523" cy="2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196190" y="4772957"/>
            <a:ext cx="219047" cy="2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796190" y="5411213"/>
            <a:ext cx="219047" cy="2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500952" y="5411213"/>
            <a:ext cx="209523" cy="2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700952" y="5411213"/>
            <a:ext cx="219047" cy="2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663189" y="2010356"/>
            <a:ext cx="285714" cy="228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auto">
          <a:xfrm>
            <a:off x="6701279" y="2010356"/>
            <a:ext cx="285714" cy="228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5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91428" y="3602688"/>
            <a:ext cx="219047" cy="22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29523" y="3593157"/>
            <a:ext cx="295238" cy="22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62857" y="3602688"/>
            <a:ext cx="209523" cy="22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05714" y="3602688"/>
            <a:ext cx="380952" cy="22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53333" y="3602688"/>
            <a:ext cx="219047" cy="22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681904" y="3574094"/>
            <a:ext cx="333333" cy="266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234285" y="3602688"/>
            <a:ext cx="209523" cy="22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977142" y="3602688"/>
            <a:ext cx="361904" cy="22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4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1428" y="3490316"/>
            <a:ext cx="1819047" cy="295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81904" y="3499855"/>
            <a:ext cx="1819047" cy="286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1904" y="1791529"/>
            <a:ext cx="1828571" cy="295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81904" y="1791529"/>
            <a:ext cx="1819047" cy="295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0952" y="2391882"/>
            <a:ext cx="3600000" cy="295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2023-07-15T08:52:42Z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