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5" d="100"/>
          <a:sy n="55" d="100"/>
        </p:scale>
        <p:origin x="1258" y="6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5685" y="2780665"/>
            <a:ext cx="4930140" cy="89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1850549"/>
            <a:ext cx="1819047" cy="2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86666" y="1850549"/>
            <a:ext cx="1819047" cy="2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81904" y="1850549"/>
            <a:ext cx="1819047" cy="2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428" y="3512153"/>
            <a:ext cx="1819047" cy="2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86666" y="3512153"/>
            <a:ext cx="1819047" cy="2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734602"/>
            <a:ext cx="1819047" cy="2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278871"/>
            <a:ext cx="1819047" cy="30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4832673"/>
            <a:ext cx="1819047" cy="2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4664"/>
            <a:ext cx="10800000" cy="352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7884" y="3218553"/>
            <a:ext cx="1971428" cy="295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37"/>
          <a:stretch/>
        </p:blipFill>
        <p:spPr>
          <a:xfrm>
            <a:off x="1392000" y="3933949"/>
            <a:ext cx="10800000" cy="1295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82476" y="4764184"/>
            <a:ext cx="1819047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9"/>
          <a:stretch/>
        </p:blipFill>
        <p:spPr>
          <a:xfrm>
            <a:off x="686142" y="894328"/>
            <a:ext cx="10800000" cy="2450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76618" y="1741822"/>
            <a:ext cx="1971428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6618" y="2343027"/>
            <a:ext cx="2123809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6282" y="2927454"/>
            <a:ext cx="1962150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3" y="4037939"/>
            <a:ext cx="7488833" cy="1484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2023-07-15T10:40:27Z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