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1003" y="5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22955" y="2924810"/>
            <a:ext cx="5546725" cy="91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00952" y="1791709"/>
            <a:ext cx="219047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72380" y="1791709"/>
            <a:ext cx="371428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86666" y="1791709"/>
            <a:ext cx="390476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10476" y="1791709"/>
            <a:ext cx="390476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05714" y="2449383"/>
            <a:ext cx="219047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77142" y="2449383"/>
            <a:ext cx="371428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91428" y="2449383"/>
            <a:ext cx="390476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15238" y="2449383"/>
            <a:ext cx="390476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00952" y="3917235"/>
            <a:ext cx="361904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862857" y="3917235"/>
            <a:ext cx="371427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320290" y="4780280"/>
            <a:ext cx="314325" cy="80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158095" y="4679756"/>
            <a:ext cx="361904" cy="25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862857" y="4689288"/>
            <a:ext cx="371427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375910" y="3917315"/>
            <a:ext cx="313055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6" grpId="0" animBg="1"/>
      <p:bldP spid="17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1306316"/>
            <a:ext cx="219047" cy="22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24761" y="1306316"/>
            <a:ext cx="219047" cy="22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96190" y="1306316"/>
            <a:ext cx="380952" cy="22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15238" y="1306316"/>
            <a:ext cx="390476" cy="22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62857" y="1974948"/>
            <a:ext cx="219047" cy="22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72380" y="1974948"/>
            <a:ext cx="171428" cy="22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77142" y="1974948"/>
            <a:ext cx="400000" cy="238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15238" y="1974948"/>
            <a:ext cx="390476" cy="238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00952" y="2634028"/>
            <a:ext cx="380952" cy="22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843809" y="2634028"/>
            <a:ext cx="371428" cy="22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48571" y="2634028"/>
            <a:ext cx="219047" cy="22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215238" y="2634028"/>
            <a:ext cx="390476" cy="22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67620" y="2201822"/>
            <a:ext cx="380952" cy="266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15238" y="2211355"/>
            <a:ext cx="228571" cy="228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43809" y="2211355"/>
            <a:ext cx="209523" cy="228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81904" y="2163688"/>
            <a:ext cx="361904" cy="305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67619" y="4041788"/>
            <a:ext cx="380952" cy="238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81904" y="4127590"/>
            <a:ext cx="323809" cy="3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615238" y="4041788"/>
            <a:ext cx="219047" cy="228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358095" y="4041788"/>
            <a:ext cx="371428" cy="228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81904" y="3994121"/>
            <a:ext cx="361904" cy="314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081904" y="2201822"/>
            <a:ext cx="323810" cy="238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2554144"/>
            <a:ext cx="1819047" cy="29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1904" y="3183189"/>
            <a:ext cx="1676190" cy="285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91428" y="4546121"/>
            <a:ext cx="1819047" cy="30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2023-07-15T10:07:46Z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