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78" r:id="rId4"/>
    <p:sldId id="377" r:id="rId5"/>
    <p:sldId id="376" r:id="rId6"/>
    <p:sldId id="375" r:id="rId7"/>
    <p:sldId id="374" r:id="rId8"/>
    <p:sldId id="372" r:id="rId9"/>
    <p:sldId id="371" r:id="rId10"/>
    <p:sldId id="370" r:id="rId11"/>
    <p:sldId id="369" r:id="rId12"/>
    <p:sldId id="368" r:id="rId13"/>
    <p:sldId id="367" r:id="rId14"/>
    <p:sldId id="366" r:id="rId15"/>
    <p:sldId id="365" r:id="rId16"/>
    <p:sldId id="364" r:id="rId17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9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9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11.png"/><Relationship Id="rId5" Type="http://schemas.openxmlformats.org/officeDocument/2006/relationships/image" Target="../media/image12.pn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5280" y="2276475"/>
            <a:ext cx="11465560" cy="1874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0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24761" y="3392021"/>
            <a:ext cx="228571" cy="238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796190" y="3534936"/>
            <a:ext cx="209523" cy="219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462857" y="3639740"/>
            <a:ext cx="209523" cy="219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262857" y="4773530"/>
            <a:ext cx="276190" cy="181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786666" y="4906917"/>
            <a:ext cx="276190" cy="171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681904" y="5364244"/>
            <a:ext cx="200000" cy="228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034285" y="5364244"/>
            <a:ext cx="200000" cy="219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2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348480" y="2084705"/>
            <a:ext cx="3323590" cy="633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232275" y="4509134"/>
            <a:ext cx="582930" cy="52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607300" y="4538345"/>
            <a:ext cx="409575" cy="492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0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10476" y="5727517"/>
            <a:ext cx="228571" cy="247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58095" y="5727517"/>
            <a:ext cx="380952" cy="247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777142" y="5727517"/>
            <a:ext cx="400000" cy="247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5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396190" y="3579693"/>
            <a:ext cx="228571" cy="248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815238" y="3579693"/>
            <a:ext cx="219047" cy="248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234285" y="3579693"/>
            <a:ext cx="390476" cy="248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070" y="2061210"/>
            <a:ext cx="1300480" cy="10090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7575" y="1885315"/>
            <a:ext cx="1428750" cy="12312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83880" y="1885315"/>
            <a:ext cx="1726565" cy="1298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4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672380" y="3445428"/>
            <a:ext cx="1933333" cy="315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8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48571" y="2020238"/>
            <a:ext cx="2104761" cy="304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48571" y="2725416"/>
            <a:ext cx="2723809" cy="32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58095" y="4926716"/>
            <a:ext cx="1914285" cy="314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7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81904" y="1886744"/>
            <a:ext cx="2247619" cy="323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58095" y="4087849"/>
            <a:ext cx="1800000" cy="304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58095" y="4792964"/>
            <a:ext cx="2257142" cy="323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67619" y="5498080"/>
            <a:ext cx="2742857" cy="323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3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10476" y="1734245"/>
            <a:ext cx="742857" cy="323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24761" y="2372626"/>
            <a:ext cx="371428" cy="323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00952" y="4992845"/>
            <a:ext cx="228571" cy="247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843809" y="4992845"/>
            <a:ext cx="219047" cy="247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6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43809" y="3421945"/>
            <a:ext cx="742857" cy="324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39047" y="3421945"/>
            <a:ext cx="742857" cy="324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024761" y="3421945"/>
            <a:ext cx="380952" cy="324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7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53333" y="1963593"/>
            <a:ext cx="380952" cy="266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62880" y="2049145"/>
            <a:ext cx="333375" cy="138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977142" y="1963593"/>
            <a:ext cx="390476" cy="266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386666" y="2716822"/>
            <a:ext cx="390476" cy="257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262880" y="2774315"/>
            <a:ext cx="333375" cy="123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158095" y="2707287"/>
            <a:ext cx="390476" cy="266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520000" y="4661870"/>
            <a:ext cx="6552380" cy="324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bldLvl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5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39047" y="3087681"/>
            <a:ext cx="228571" cy="247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72380" y="3087681"/>
            <a:ext cx="228571" cy="247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605714" y="3087681"/>
            <a:ext cx="219047" cy="247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939047" y="3087681"/>
            <a:ext cx="219047" cy="247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2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62857" y="1858438"/>
            <a:ext cx="352380" cy="333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10476" y="2659092"/>
            <a:ext cx="304762" cy="238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462857" y="4126959"/>
            <a:ext cx="352380" cy="333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10476" y="4946676"/>
            <a:ext cx="304762" cy="238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933"/>
          <a:stretch>
            <a:fillRect/>
          </a:stretch>
        </p:blipFill>
        <p:spPr>
          <a:xfrm>
            <a:off x="767080" y="5589270"/>
            <a:ext cx="10800080" cy="792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auto">
          <a:xfrm>
            <a:off x="10362565" y="5870575"/>
            <a:ext cx="579755" cy="449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77"/>
          <a:stretch>
            <a:fillRect/>
          </a:stretch>
        </p:blipFill>
        <p:spPr>
          <a:xfrm>
            <a:off x="720090" y="836480"/>
            <a:ext cx="10800080" cy="2309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224761" y="1879594"/>
            <a:ext cx="400000" cy="342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067500"/>
            <a:ext cx="10800000" cy="3790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5347370" y="3621241"/>
            <a:ext cx="400000" cy="343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5547370" y="5444770"/>
            <a:ext cx="400000" cy="343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519"/>
          <a:stretch>
            <a:fillRect/>
          </a:stretch>
        </p:blipFill>
        <p:spPr>
          <a:xfrm>
            <a:off x="720090" y="972185"/>
            <a:ext cx="10800080" cy="3392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24761" y="1076877"/>
            <a:ext cx="400000" cy="343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77142" y="2592840"/>
            <a:ext cx="400000" cy="343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2420435"/>
            <a:ext cx="10800000" cy="1675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36558" y="2774670"/>
            <a:ext cx="390476" cy="248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336558" y="2774670"/>
            <a:ext cx="409523" cy="248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155606" y="3521436"/>
            <a:ext cx="571428" cy="248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517511" y="3521436"/>
            <a:ext cx="228571" cy="248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934"/>
          <a:stretch>
            <a:fillRect/>
          </a:stretch>
        </p:blipFill>
        <p:spPr>
          <a:xfrm>
            <a:off x="622935" y="836480"/>
            <a:ext cx="10800080" cy="1360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auto">
          <a:xfrm>
            <a:off x="3907155" y="1731645"/>
            <a:ext cx="490855" cy="495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9048115" y="1745615"/>
            <a:ext cx="490855" cy="495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2023-07-15T06:38:50Z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