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79" r:id="rId4"/>
    <p:sldId id="378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5" r:id="rId16"/>
    <p:sldId id="364" r:id="rId17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51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624" y="638"/>
      </p:cViewPr>
      <p:guideLst>
        <p:guide orient="horz" pos="212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2348865"/>
            <a:ext cx="11561445" cy="192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3393235"/>
            <a:ext cx="228571" cy="2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3374170"/>
            <a:ext cx="304761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24761" y="3393235"/>
            <a:ext cx="228571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5714" y="3383702"/>
            <a:ext cx="400000" cy="2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96190" y="3345573"/>
            <a:ext cx="380952" cy="324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00952" y="3383702"/>
            <a:ext cx="419047" cy="2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34285" y="3393235"/>
            <a:ext cx="228572" cy="2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10476" y="3383702"/>
            <a:ext cx="219047" cy="2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196190" y="3345573"/>
            <a:ext cx="400000" cy="324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895990" y="3374170"/>
            <a:ext cx="304761" cy="247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904" y="2878394"/>
            <a:ext cx="228571" cy="247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859330"/>
            <a:ext cx="304761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2868862"/>
            <a:ext cx="219047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67619" y="2849798"/>
            <a:ext cx="352380" cy="276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48571" y="2868862"/>
            <a:ext cx="228571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29523" y="2868862"/>
            <a:ext cx="400000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0000" y="2830734"/>
            <a:ext cx="380952" cy="324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29523" y="2868862"/>
            <a:ext cx="228571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05714" y="2859330"/>
            <a:ext cx="304761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58095" y="2868862"/>
            <a:ext cx="228571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15238" y="2849798"/>
            <a:ext cx="352380" cy="276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196190" y="2878394"/>
            <a:ext cx="228571" cy="247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977142" y="2868862"/>
            <a:ext cx="409523" cy="257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67619" y="2849798"/>
            <a:ext cx="380952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43809" y="3621888"/>
            <a:ext cx="2800000" cy="324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748571" y="3631420"/>
            <a:ext cx="2790476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5714" y="2888016"/>
            <a:ext cx="3857142" cy="800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5607050" y="2759075"/>
            <a:ext cx="3512820" cy="886460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43700" y="2781300"/>
            <a:ext cx="1224280" cy="86423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591810" y="2781300"/>
            <a:ext cx="2376170" cy="86423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816090" y="2781300"/>
            <a:ext cx="2303780" cy="864235"/>
          </a:xfrm>
          <a:prstGeom prst="line">
            <a:avLst/>
          </a:prstGeom>
          <a:ln w="1270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3729064"/>
            <a:ext cx="1933333" cy="32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864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699069"/>
            <a:ext cx="1923809" cy="3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2590" y="4221089"/>
            <a:ext cx="1971040" cy="48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5" b="20116"/>
          <a:stretch/>
        </p:blipFill>
        <p:spPr>
          <a:xfrm>
            <a:off x="1271464" y="4809175"/>
            <a:ext cx="10800000" cy="135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57178" y="5647642"/>
            <a:ext cx="1933333" cy="324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129523" y="3535725"/>
            <a:ext cx="2257142" cy="324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3175502"/>
            <a:ext cx="2409523" cy="30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5169148"/>
            <a:ext cx="2247619" cy="32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6666" y="1934683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05714" y="1934683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7619" y="2630483"/>
            <a:ext cx="228571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9047" y="3307221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72380" y="3993490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0000" y="3993490"/>
            <a:ext cx="400000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29523" y="3993490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05714" y="4679760"/>
            <a:ext cx="228571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81904" y="1162889"/>
            <a:ext cx="1800000" cy="32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2565928"/>
            <a:ext cx="1476190" cy="25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34285" y="2565928"/>
            <a:ext cx="1476190" cy="25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67619" y="2575472"/>
            <a:ext cx="1476190" cy="2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91428" y="2575472"/>
            <a:ext cx="1476190" cy="2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91428" y="3529920"/>
            <a:ext cx="228571" cy="2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81904" y="4484368"/>
            <a:ext cx="219047" cy="2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295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57139" y="3110603"/>
            <a:ext cx="390476" cy="32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42854" y="3110603"/>
            <a:ext cx="390476" cy="324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8092" y="3110603"/>
            <a:ext cx="380952" cy="305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8"/>
          <a:stretch/>
        </p:blipFill>
        <p:spPr>
          <a:xfrm>
            <a:off x="622845" y="3644715"/>
            <a:ext cx="10800000" cy="158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927606" y="4625889"/>
            <a:ext cx="219047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775225" y="4625889"/>
            <a:ext cx="228571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8251416" y="4625889"/>
            <a:ext cx="409523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31"/>
          <a:stretch>
            <a:fillRect/>
          </a:stretch>
        </p:blipFill>
        <p:spPr>
          <a:xfrm>
            <a:off x="263352" y="2484679"/>
            <a:ext cx="10800080" cy="2240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8023" y="3487128"/>
            <a:ext cx="390476" cy="24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881" y="3487128"/>
            <a:ext cx="409523" cy="24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82309" y="4174648"/>
            <a:ext cx="409523" cy="24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34690" y="4165099"/>
            <a:ext cx="409523" cy="25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72"/>
          <a:stretch/>
        </p:blipFill>
        <p:spPr>
          <a:xfrm>
            <a:off x="906698" y="908031"/>
            <a:ext cx="10800000" cy="1526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2220983" y="1977090"/>
            <a:ext cx="380952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9173364" y="1977090"/>
            <a:ext cx="380952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115058" y="1996064"/>
            <a:ext cx="281940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420435"/>
            <a:ext cx="10800000" cy="352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7801" y="2696911"/>
            <a:ext cx="295237" cy="2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20658" y="3326132"/>
            <a:ext cx="352380" cy="333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7801" y="4060223"/>
            <a:ext cx="295237" cy="23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30182" y="5375868"/>
            <a:ext cx="342857" cy="333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66"/>
          <a:stretch>
            <a:fillRect/>
          </a:stretch>
        </p:blipFill>
        <p:spPr>
          <a:xfrm>
            <a:off x="407035" y="976180"/>
            <a:ext cx="10800080" cy="141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0120630" y="1824990"/>
            <a:ext cx="39624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05714" y="1754269"/>
            <a:ext cx="400000" cy="34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77142" y="3118471"/>
            <a:ext cx="400001" cy="34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48571" y="4673470"/>
            <a:ext cx="400000" cy="34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29523" y="1239224"/>
            <a:ext cx="400000" cy="34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3281581"/>
            <a:ext cx="399999" cy="34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1992142"/>
            <a:ext cx="400000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1992142"/>
            <a:ext cx="409523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00952" y="1992142"/>
            <a:ext cx="400000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05714" y="1992142"/>
            <a:ext cx="409523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2688127"/>
            <a:ext cx="219047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77142" y="2688127"/>
            <a:ext cx="219047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81904" y="2688127"/>
            <a:ext cx="228571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86666" y="2688127"/>
            <a:ext cx="228571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6190" y="3374578"/>
            <a:ext cx="409523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96190" y="3384112"/>
            <a:ext cx="390476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986666" y="3374578"/>
            <a:ext cx="409523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96190" y="4070563"/>
            <a:ext cx="228571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05714" y="4070563"/>
            <a:ext cx="400000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186666" y="4070563"/>
            <a:ext cx="390476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2023-07-15T06:51:44Z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