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19" Type="http://schemas.openxmlformats.org/officeDocument/2006/relationships/image" Target="../media/image7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2636520"/>
            <a:ext cx="6964680" cy="71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95800" y="3717032"/>
            <a:ext cx="4218305" cy="579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8095" y="1754492"/>
            <a:ext cx="228571" cy="229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9523" y="1754492"/>
            <a:ext cx="219047" cy="2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96190" y="2374761"/>
            <a:ext cx="361904" cy="25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15480" y="3023870"/>
            <a:ext cx="35814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91428" y="3653469"/>
            <a:ext cx="323809" cy="26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6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3013297"/>
            <a:ext cx="333333" cy="31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3013297"/>
            <a:ext cx="333333" cy="315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5" y="3457390"/>
            <a:ext cx="10800000" cy="260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502218" y="4527104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3502218" y="4508002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311742" y="4527104"/>
            <a:ext cx="190476" cy="20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5235552" y="4508002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6035552" y="4508002"/>
            <a:ext cx="190476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521266" y="5405798"/>
            <a:ext cx="190476" cy="20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2502218" y="5415349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3502218" y="5424900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4349837" y="5491757"/>
            <a:ext cx="190476" cy="20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auto">
          <a:xfrm>
            <a:off x="5235552" y="5396247"/>
            <a:ext cx="200000" cy="20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6073647" y="5453553"/>
            <a:ext cx="200000" cy="210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3"/>
            </p:custDataLst>
          </p:nvPr>
        </p:nvSpPr>
        <p:spPr bwMode="auto">
          <a:xfrm>
            <a:off x="6959361" y="5300736"/>
            <a:ext cx="209523" cy="219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4"/>
            </p:custDataLst>
          </p:nvPr>
        </p:nvSpPr>
        <p:spPr bwMode="auto">
          <a:xfrm>
            <a:off x="8140314" y="5281634"/>
            <a:ext cx="209523" cy="23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5"/>
            </p:custDataLst>
          </p:nvPr>
        </p:nvSpPr>
        <p:spPr bwMode="auto">
          <a:xfrm>
            <a:off x="9302218" y="5281634"/>
            <a:ext cx="219047" cy="23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6"/>
            </p:custDataLst>
          </p:nvPr>
        </p:nvSpPr>
        <p:spPr bwMode="auto">
          <a:xfrm>
            <a:off x="10492695" y="5291185"/>
            <a:ext cx="190476" cy="229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050" y="1605280"/>
            <a:ext cx="2225040" cy="1317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205" y="1675765"/>
            <a:ext cx="2249805" cy="1278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6270" y="1700530"/>
            <a:ext cx="2070100" cy="12534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auto">
          <a:xfrm>
            <a:off x="8256270" y="1021232"/>
            <a:ext cx="2376234" cy="584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1239240"/>
            <a:ext cx="219047" cy="23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