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7" r:id="rId4"/>
    <p:sldId id="366" r:id="rId5"/>
    <p:sldId id="365" r:id="rId6"/>
    <p:sldId id="364" r:id="rId7"/>
  </p:sldIdLst>
  <p:sldSz cx="12192000" cy="6858000"/>
  <p:notesSz cx="6858000" cy="9144000"/>
  <p:custDataLst>
    <p:tags r:id="rId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52" d="100"/>
          <a:sy n="52" d="100"/>
        </p:scale>
        <p:origin x="1387" y="7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852227" y="2204864"/>
            <a:ext cx="4462145" cy="11531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128770" y="3573016"/>
            <a:ext cx="3909060" cy="788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9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05714" y="2002298"/>
            <a:ext cx="219047" cy="228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53333" y="1992758"/>
            <a:ext cx="285714" cy="238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77142" y="2002298"/>
            <a:ext cx="209523" cy="238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710476" y="2002298"/>
            <a:ext cx="380952" cy="228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872220" y="1992630"/>
            <a:ext cx="346075" cy="238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920000" y="2002298"/>
            <a:ext cx="219047" cy="238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739047" y="2002298"/>
            <a:ext cx="219047" cy="228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005714" y="2879960"/>
            <a:ext cx="219047" cy="238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443809" y="2870420"/>
            <a:ext cx="295238" cy="238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977142" y="2879960"/>
            <a:ext cx="219047" cy="238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710476" y="2879960"/>
            <a:ext cx="380952" cy="238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8862695" y="2874645"/>
            <a:ext cx="410210" cy="243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9920000" y="2879960"/>
            <a:ext cx="219047" cy="238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0739047" y="2879960"/>
            <a:ext cx="219047" cy="238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9408624" y="2002375"/>
            <a:ext cx="295238" cy="238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2"/>
            </p:custDataLst>
          </p:nvPr>
        </p:nvSpPr>
        <p:spPr bwMode="auto">
          <a:xfrm>
            <a:off x="9421495" y="2870835"/>
            <a:ext cx="295275" cy="292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bldLvl="0" animBg="1"/>
      <p:bldP spid="19" grpId="0" animBg="1"/>
      <p:bldP spid="20" grpId="0" animBg="1"/>
      <p:bldP spid="2" grpId="0" bldLvl="0" animBg="1"/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7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53333" y="2020641"/>
            <a:ext cx="190476" cy="209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86666" y="2020641"/>
            <a:ext cx="333333" cy="209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472380" y="2020641"/>
            <a:ext cx="200000" cy="209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986666" y="2602160"/>
            <a:ext cx="352380" cy="200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186666" y="2602160"/>
            <a:ext cx="342857" cy="200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472380" y="2602160"/>
            <a:ext cx="200000" cy="200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977142" y="2897686"/>
            <a:ext cx="333333" cy="209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177142" y="2897686"/>
            <a:ext cx="342857" cy="200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0462857" y="2897686"/>
            <a:ext cx="200000" cy="209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272380" y="3860529"/>
            <a:ext cx="342857" cy="209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481904" y="3860529"/>
            <a:ext cx="342857" cy="209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8739047" y="3860529"/>
            <a:ext cx="190476" cy="209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3396190" y="4003526"/>
            <a:ext cx="352380" cy="209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615238" y="4003526"/>
            <a:ext cx="342857" cy="209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9881904" y="4013059"/>
            <a:ext cx="200000" cy="200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4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05714" y="1994282"/>
            <a:ext cx="219047" cy="229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77142" y="1994282"/>
            <a:ext cx="380952" cy="238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881904" y="1994282"/>
            <a:ext cx="380952" cy="229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805714" y="2729943"/>
            <a:ext cx="390476" cy="229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348571" y="2720389"/>
            <a:ext cx="209523" cy="238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881904" y="2720389"/>
            <a:ext cx="380952" cy="238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805714" y="3456050"/>
            <a:ext cx="380952" cy="229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177142" y="3456050"/>
            <a:ext cx="380952" cy="229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881904" y="3456050"/>
            <a:ext cx="380952" cy="229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6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05714" y="1440495"/>
            <a:ext cx="380952" cy="239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548571" y="1440495"/>
            <a:ext cx="219047" cy="239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167619" y="2042847"/>
            <a:ext cx="219047" cy="239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272380" y="2052408"/>
            <a:ext cx="209523" cy="229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739047" y="2654760"/>
            <a:ext cx="219047" cy="229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453333" y="2654760"/>
            <a:ext cx="219047" cy="229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605714" y="2654760"/>
            <a:ext cx="209523" cy="239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748571" y="2654760"/>
            <a:ext cx="390476" cy="229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891428" y="2654760"/>
            <a:ext cx="390476" cy="239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0615238" y="2654760"/>
            <a:ext cx="390476" cy="229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8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77142" y="2463204"/>
            <a:ext cx="342857" cy="200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586666" y="2797770"/>
            <a:ext cx="190476" cy="200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824761" y="2797770"/>
            <a:ext cx="190476" cy="200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77142" y="2797770"/>
            <a:ext cx="200000" cy="200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2023-07-15T10:31:51Z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