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6958" b="-6958"/>
          <a:stretch>
            <a:fillRect/>
          </a:stretch>
        </p:blipFill>
        <p:spPr>
          <a:xfrm>
            <a:off x="3071495" y="2348865"/>
            <a:ext cx="5781040" cy="992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91744" y="3645024"/>
            <a:ext cx="4617720" cy="56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7142" y="2695922"/>
            <a:ext cx="200000" cy="2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2695922"/>
            <a:ext cx="190476" cy="2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1904" y="2714971"/>
            <a:ext cx="200000" cy="2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77142" y="2714971"/>
            <a:ext cx="190476" cy="2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96190" y="3286437"/>
            <a:ext cx="2238095" cy="2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43809" y="3305486"/>
            <a:ext cx="2819048" cy="26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86666" y="4057917"/>
            <a:ext cx="219047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48571" y="4057917"/>
            <a:ext cx="209523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00952" y="4057917"/>
            <a:ext cx="219047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91428" y="4076966"/>
            <a:ext cx="209523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443809" y="4076966"/>
            <a:ext cx="219047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39047" y="4076966"/>
            <a:ext cx="361904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386666" y="4877018"/>
            <a:ext cx="219047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539047" y="4877018"/>
            <a:ext cx="219047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700952" y="4877018"/>
            <a:ext cx="219047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281904" y="4896067"/>
            <a:ext cx="219047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443809" y="4896067"/>
            <a:ext cx="219047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539047" y="4896067"/>
            <a:ext cx="361904" cy="2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2492897"/>
            <a:ext cx="4664032" cy="423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2380" y="2492897"/>
            <a:ext cx="4480204" cy="413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58095" y="3306826"/>
            <a:ext cx="2419047" cy="2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443809" y="3306826"/>
            <a:ext cx="2704761" cy="2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77142" y="4069218"/>
            <a:ext cx="228571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539047" y="4078748"/>
            <a:ext cx="219047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624761" y="4069218"/>
            <a:ext cx="38095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548571" y="4069218"/>
            <a:ext cx="21904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700952" y="4078748"/>
            <a:ext cx="219047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786666" y="4069218"/>
            <a:ext cx="38095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386666" y="4888790"/>
            <a:ext cx="21904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539047" y="4888790"/>
            <a:ext cx="21904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624761" y="4888790"/>
            <a:ext cx="38095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548571" y="4888790"/>
            <a:ext cx="209523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700952" y="4888790"/>
            <a:ext cx="219047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0786666" y="4888790"/>
            <a:ext cx="380952" cy="2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666" y="2737259"/>
            <a:ext cx="7914285" cy="76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753995" y="2788920"/>
            <a:ext cx="749300" cy="64008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80280" y="2823845"/>
            <a:ext cx="3763645" cy="67691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240145" y="2753360"/>
            <a:ext cx="264160" cy="60325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647440" y="2788920"/>
            <a:ext cx="4687570" cy="64008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83655" y="2753360"/>
            <a:ext cx="3799840" cy="67564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1860911"/>
            <a:ext cx="219047" cy="229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34285" y="1851353"/>
            <a:ext cx="219047" cy="23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58095" y="1813120"/>
            <a:ext cx="1390476" cy="32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24761" y="2520426"/>
            <a:ext cx="219047" cy="23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48571" y="2520426"/>
            <a:ext cx="209523" cy="23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62857" y="2482193"/>
            <a:ext cx="1390477" cy="32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2023-07-15T07:52:41Z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