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63" r:id="rId3"/>
    <p:sldId id="367" r:id="rId4"/>
    <p:sldId id="366" r:id="rId5"/>
    <p:sldId id="365" r:id="rId6"/>
    <p:sldId id="364" r:id="rId7"/>
  </p:sldIdLst>
  <p:sldSz cx="12192000" cy="6858000"/>
  <p:notesSz cx="6858000" cy="9144000"/>
  <p:custDataLst>
    <p:tags r:id="rId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>
        <p:scale>
          <a:sx n="60" d="100"/>
          <a:sy n="60" d="100"/>
        </p:scale>
        <p:origin x="1066" y="5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215680" y="2996952"/>
            <a:ext cx="5298440" cy="8769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2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053333" y="3150654"/>
            <a:ext cx="247619" cy="191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510476" y="3141098"/>
            <a:ext cx="219047" cy="2293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310476" y="3150654"/>
            <a:ext cx="247619" cy="191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73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05714" y="3278306"/>
            <a:ext cx="219047" cy="2382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005714" y="3278306"/>
            <a:ext cx="219047" cy="2382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539047" y="3278306"/>
            <a:ext cx="219047" cy="2382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186666" y="2394497"/>
            <a:ext cx="190476" cy="2100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434285" y="2556795"/>
            <a:ext cx="266666" cy="1909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062857" y="3158254"/>
            <a:ext cx="266666" cy="1336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996190" y="3549679"/>
            <a:ext cx="266666" cy="1336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310476" y="4036574"/>
            <a:ext cx="200000" cy="2004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6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05635" y="2859405"/>
            <a:ext cx="3369310" cy="581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971665" y="2859405"/>
            <a:ext cx="2639060" cy="487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7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091428" y="3603953"/>
            <a:ext cx="333334" cy="2002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529523" y="3603953"/>
            <a:ext cx="323809" cy="2097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NlYzU2NDZlZWRhZGY1YzdjNGExMDUwNGJjODllMjk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38</cp:revision>
  <dcterms:created xsi:type="dcterms:W3CDTF">2015-09-16T06:52:00Z</dcterms:created>
  <dcterms:modified xsi:type="dcterms:W3CDTF">2023-07-15T09:14:54Z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