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5" r:id="rId4"/>
    <p:sldId id="364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21050" y="2708910"/>
            <a:ext cx="5549900" cy="91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1724419"/>
            <a:ext cx="695238" cy="2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1724419"/>
            <a:ext cx="685714" cy="29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1743468"/>
            <a:ext cx="361905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24761" y="1743468"/>
            <a:ext cx="695238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86915" y="2372360"/>
            <a:ext cx="342900" cy="27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96080" y="2391410"/>
            <a:ext cx="30480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29730" y="2391410"/>
            <a:ext cx="29527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243809" y="2381596"/>
            <a:ext cx="657142" cy="26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10476" y="4143591"/>
            <a:ext cx="7295238" cy="94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007870" y="4246245"/>
            <a:ext cx="2072005" cy="76644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35780" y="4210685"/>
            <a:ext cx="2120265" cy="87439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628765" y="4175125"/>
            <a:ext cx="2059305" cy="76581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847215" y="4192905"/>
            <a:ext cx="6967220" cy="74803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3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42" y="1972446"/>
            <a:ext cx="333333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0952" y="1972446"/>
            <a:ext cx="333333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53333" y="2763275"/>
            <a:ext cx="333333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24761" y="2763275"/>
            <a:ext cx="333334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00952" y="4192484"/>
            <a:ext cx="219047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43809" y="4192484"/>
            <a:ext cx="361904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9523" y="4192484"/>
            <a:ext cx="371428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34285" y="4192484"/>
            <a:ext cx="371427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4830864"/>
            <a:ext cx="380952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43809" y="4830864"/>
            <a:ext cx="371428" cy="2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20000" y="4830864"/>
            <a:ext cx="390476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15238" y="4830864"/>
            <a:ext cx="390476" cy="2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24761" y="5469244"/>
            <a:ext cx="361904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329523" y="5469244"/>
            <a:ext cx="390476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43809" y="5469244"/>
            <a:ext cx="361904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739047" y="5469244"/>
            <a:ext cx="371428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745925"/>
            <a:ext cx="1819047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4758282"/>
            <a:ext cx="1819047" cy="2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690" y="5378450"/>
            <a:ext cx="242125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2023-07-15T08:51:59Z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