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96260" y="2762250"/>
            <a:ext cx="609981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2293620" y="3510280"/>
            <a:ext cx="2369820" cy="94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040370" y="2132330"/>
            <a:ext cx="232029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8040370" y="3573145"/>
            <a:ext cx="232029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2308977"/>
            <a:ext cx="1400000" cy="26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77142" y="3092064"/>
            <a:ext cx="1400000" cy="24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67619" y="3092064"/>
            <a:ext cx="1390476" cy="24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1428" y="1964400"/>
            <a:ext cx="219047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15238" y="1973943"/>
            <a:ext cx="209523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48571" y="2804124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77142" y="2804124"/>
            <a:ext cx="209523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96190" y="2804124"/>
            <a:ext cx="209523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39047" y="2804124"/>
            <a:ext cx="371428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34285" y="2804124"/>
            <a:ext cx="209523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53333" y="2804124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072380" y="2804124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900952" y="2804124"/>
            <a:ext cx="209523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29523" y="3643848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43809" y="3634306"/>
            <a:ext cx="219047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43809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62857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091428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910476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729523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481904" y="4474029"/>
            <a:ext cx="371428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710476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539047" y="4474029"/>
            <a:ext cx="209523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348571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167619" y="4474029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2944365"/>
            <a:ext cx="219047" cy="2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39047" y="2944365"/>
            <a:ext cx="219047" cy="2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91428" y="2944365"/>
            <a:ext cx="371428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86666" y="2944365"/>
            <a:ext cx="219047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05714" y="2944365"/>
            <a:ext cx="219047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58095" y="2944365"/>
            <a:ext cx="371427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96190" y="4554653"/>
            <a:ext cx="1390476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67619" y="4554653"/>
            <a:ext cx="1390476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2023-07-15T07:53:29Z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