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9" d="100"/>
          <a:sy n="69" d="100"/>
        </p:scale>
        <p:origin x="749" y="3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63752" y="2852936"/>
            <a:ext cx="4693920" cy="91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62857" y="1744921"/>
            <a:ext cx="352380" cy="30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86666" y="2479673"/>
            <a:ext cx="323809" cy="171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77142" y="3042665"/>
            <a:ext cx="542857" cy="238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72380" y="3042665"/>
            <a:ext cx="219047" cy="238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34285" y="3042665"/>
            <a:ext cx="561904" cy="238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86666" y="4283155"/>
            <a:ext cx="704761" cy="30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15238" y="4283155"/>
            <a:ext cx="704761" cy="30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24761" y="4912943"/>
            <a:ext cx="361904" cy="30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96190" y="4912943"/>
            <a:ext cx="361904" cy="30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015238" y="4912943"/>
            <a:ext cx="695238" cy="30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1340" y="3710940"/>
            <a:ext cx="41592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01925" y="4445635"/>
            <a:ext cx="42481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78450" y="4445635"/>
            <a:ext cx="41592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44815" y="4445635"/>
            <a:ext cx="43688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772954"/>
            <a:ext cx="1980952" cy="29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2364134"/>
            <a:ext cx="2552380" cy="305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690" y="1700808"/>
            <a:ext cx="2225070" cy="33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2325760"/>
            <a:ext cx="2114285" cy="305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000" y="2916839"/>
            <a:ext cx="5371428" cy="305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10476" y="4766344"/>
            <a:ext cx="2714285" cy="295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07768" y="1700808"/>
            <a:ext cx="2254602" cy="33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2023-07-15T09:16:11Z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