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53" d="100"/>
          <a:sy n="53" d="100"/>
        </p:scale>
        <p:origin x="1354" y="710"/>
      </p:cViewPr>
      <p:guideLst>
        <p:guide orient="horz" pos="212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1650" y="2780665"/>
            <a:ext cx="6109335" cy="918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4285" y="1715950"/>
            <a:ext cx="695238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5238" y="1715950"/>
            <a:ext cx="695238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24761" y="1715950"/>
            <a:ext cx="704761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27125" y="2348865"/>
            <a:ext cx="1656507" cy="205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2"/>
            </p:custDataLst>
          </p:nvPr>
        </p:nvSpPr>
        <p:spPr bwMode="auto">
          <a:xfrm>
            <a:off x="4872355" y="2204720"/>
            <a:ext cx="1439669" cy="205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3"/>
            </p:custDataLst>
          </p:nvPr>
        </p:nvSpPr>
        <p:spPr bwMode="auto">
          <a:xfrm>
            <a:off x="8400416" y="2132965"/>
            <a:ext cx="1624346" cy="205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783632" y="2348865"/>
            <a:ext cx="1616918" cy="205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6312024" y="2204720"/>
            <a:ext cx="1833756" cy="205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0024761" y="2132965"/>
            <a:ext cx="1649079" cy="205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9" grpId="0" bldLvl="0" animBg="1"/>
      <p:bldP spid="50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3333" y="2240456"/>
            <a:ext cx="200000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77142" y="2192770"/>
            <a:ext cx="333333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53333" y="2240456"/>
            <a:ext cx="333333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4285" y="2192770"/>
            <a:ext cx="352380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86666" y="2841304"/>
            <a:ext cx="333333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67619" y="2793618"/>
            <a:ext cx="333333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53333" y="2841304"/>
            <a:ext cx="342858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43809" y="2793618"/>
            <a:ext cx="342857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77142" y="3451690"/>
            <a:ext cx="342857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58095" y="3404003"/>
            <a:ext cx="352380" cy="219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853333" y="3451690"/>
            <a:ext cx="342858" cy="20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443809" y="3404003"/>
            <a:ext cx="342857" cy="219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9047" y="2032738"/>
            <a:ext cx="342857" cy="21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39047" y="2032738"/>
            <a:ext cx="342857" cy="21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39047" y="2032738"/>
            <a:ext cx="342858" cy="21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39047" y="2032738"/>
            <a:ext cx="342858" cy="21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39047" y="2978802"/>
            <a:ext cx="333333" cy="21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39047" y="2978802"/>
            <a:ext cx="342857" cy="21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29523" y="2978802"/>
            <a:ext cx="352380" cy="21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39047" y="2978802"/>
            <a:ext cx="342858" cy="21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6730" y="1889125"/>
            <a:ext cx="391160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67619" y="1889163"/>
            <a:ext cx="390476" cy="22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81904" y="1889163"/>
            <a:ext cx="219047" cy="23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39047" y="1850948"/>
            <a:ext cx="361904" cy="30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72380" y="3303123"/>
            <a:ext cx="219047" cy="24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00952" y="3284016"/>
            <a:ext cx="342857" cy="26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67619" y="3303123"/>
            <a:ext cx="390476" cy="24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96190" y="3303123"/>
            <a:ext cx="390476" cy="24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39047" y="3264908"/>
            <a:ext cx="361904" cy="31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096000" y="1889125"/>
            <a:ext cx="391160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8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96190" y="2563099"/>
            <a:ext cx="390476" cy="2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0000" y="2544043"/>
            <a:ext cx="333333" cy="26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77142" y="2563099"/>
            <a:ext cx="390476" cy="2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15238" y="2572626"/>
            <a:ext cx="380952" cy="22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58095" y="2524988"/>
            <a:ext cx="361904" cy="314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96415" y="3966210"/>
            <a:ext cx="363220" cy="264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96190" y="3982702"/>
            <a:ext cx="371428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605714" y="3982702"/>
            <a:ext cx="390476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58095" y="3954119"/>
            <a:ext cx="352380" cy="30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327275" y="3983990"/>
            <a:ext cx="325755" cy="24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2023-07-15T07:39:26Z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