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2"/>
    <p:sldId id="363" r:id="rId3"/>
    <p:sldId id="366" r:id="rId4"/>
    <p:sldId id="365" r:id="rId5"/>
    <p:sldId id="364" r:id="rId6"/>
  </p:sldIdLst>
  <p:sldSz cx="12192000" cy="6858000"/>
  <p:notesSz cx="6858000" cy="9144000"/>
  <p:custDataLst>
    <p:tags r:id="rId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 showGuides="1">
      <p:cViewPr>
        <p:scale>
          <a:sx n="53" d="100"/>
          <a:sy n="53" d="100"/>
        </p:scale>
        <p:origin x="1354" y="71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863975" y="2853055"/>
            <a:ext cx="5104130" cy="8293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9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805714" y="1935804"/>
            <a:ext cx="333333" cy="2099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453333" y="1935804"/>
            <a:ext cx="200000" cy="2099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986666" y="1935804"/>
            <a:ext cx="323809" cy="2099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643809" y="1935804"/>
            <a:ext cx="190476" cy="2099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0158095" y="1935804"/>
            <a:ext cx="342857" cy="2099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710476" y="5075326"/>
            <a:ext cx="1819047" cy="2862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358095" y="5075326"/>
            <a:ext cx="1952380" cy="2862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60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167619" y="3262790"/>
            <a:ext cx="2542857" cy="3054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167619" y="4045477"/>
            <a:ext cx="2542857" cy="3149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02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00952" y="1801163"/>
            <a:ext cx="2590476" cy="2954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91428" y="2411122"/>
            <a:ext cx="1666666" cy="2954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29523" y="3011551"/>
            <a:ext cx="1780952" cy="2954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218"/>
          <a:stretch/>
        </p:blipFill>
        <p:spPr>
          <a:xfrm>
            <a:off x="720000" y="972000"/>
            <a:ext cx="9264432" cy="2298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920000" y="1925882"/>
            <a:ext cx="342857" cy="2098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TNlYzU2NDZlZWRhZGY1YzdjNGExMDUwNGJjODllMjk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38</cp:revision>
  <dcterms:created xsi:type="dcterms:W3CDTF">2015-09-16T06:52:00Z</dcterms:created>
  <dcterms:modified xsi:type="dcterms:W3CDTF">2023-07-15T08:07:01Z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