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0860" y="2780665"/>
            <a:ext cx="6049645" cy="99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3362840"/>
            <a:ext cx="219047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81904" y="3353315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91428" y="3353315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53333" y="3353315"/>
            <a:ext cx="361904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3315214"/>
            <a:ext cx="361904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91428" y="3362840"/>
            <a:ext cx="219047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10476" y="3362840"/>
            <a:ext cx="219047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48571" y="3353315"/>
            <a:ext cx="190476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81904" y="3353315"/>
            <a:ext cx="371428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05714" y="3315214"/>
            <a:ext cx="352380" cy="3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805714" y="4744003"/>
            <a:ext cx="380952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29523" y="4744003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691428" y="4744003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043809" y="4744003"/>
            <a:ext cx="390476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24761" y="5382195"/>
            <a:ext cx="371428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329523" y="5382195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700952" y="5382195"/>
            <a:ext cx="37142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043809" y="5382195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1428" y="2201733"/>
            <a:ext cx="371428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5714" y="2201733"/>
            <a:ext cx="219047" cy="22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48571" y="2201733"/>
            <a:ext cx="371428" cy="22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6666" y="2840432"/>
            <a:ext cx="371428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00952" y="2840432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43809" y="2840432"/>
            <a:ext cx="371427" cy="228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91428" y="3479131"/>
            <a:ext cx="371428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05714" y="3479131"/>
            <a:ext cx="219047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548571" y="3479131"/>
            <a:ext cx="371428" cy="23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1115257"/>
            <a:ext cx="1019047" cy="29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2857" y="2519181"/>
            <a:ext cx="219047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1428" y="2519181"/>
            <a:ext cx="209523" cy="22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0476" y="2519181"/>
            <a:ext cx="209523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58095" y="2480979"/>
            <a:ext cx="361904" cy="30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96190" y="2519181"/>
            <a:ext cx="219047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15238" y="2519181"/>
            <a:ext cx="219047" cy="22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67619" y="2519181"/>
            <a:ext cx="371428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81904" y="2480979"/>
            <a:ext cx="361905" cy="30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72380" y="3951756"/>
            <a:ext cx="209523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91428" y="3951756"/>
            <a:ext cx="219047" cy="229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00952" y="3951756"/>
            <a:ext cx="219047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262857" y="3951756"/>
            <a:ext cx="371428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177142" y="3904004"/>
            <a:ext cx="361904" cy="315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2374961"/>
            <a:ext cx="2266666" cy="30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2374961"/>
            <a:ext cx="2276190" cy="30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53333" y="2976230"/>
            <a:ext cx="2952380" cy="30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10476" y="2976230"/>
            <a:ext cx="2952381" cy="30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1455" y="3482975"/>
            <a:ext cx="221234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2023-07-15T08:05:29Z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