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830" y="2708910"/>
            <a:ext cx="4968875" cy="115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62857" y="2905530"/>
            <a:ext cx="361904" cy="314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48571" y="2905530"/>
            <a:ext cx="695238" cy="314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39047" y="2905530"/>
            <a:ext cx="695238" cy="314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72380" y="5248626"/>
            <a:ext cx="352380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2857" y="5248626"/>
            <a:ext cx="352380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10476" y="5248626"/>
            <a:ext cx="361904" cy="30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8095" y="1946547"/>
            <a:ext cx="371428" cy="25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1946547"/>
            <a:ext cx="361904" cy="25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86666" y="1956102"/>
            <a:ext cx="371428" cy="24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72380" y="2644018"/>
            <a:ext cx="361904" cy="24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5714" y="2644018"/>
            <a:ext cx="371428" cy="24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72395" y="2696845"/>
            <a:ext cx="288101" cy="195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6666" y="3439310"/>
            <a:ext cx="2266666" cy="29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0000" y="3439310"/>
            <a:ext cx="2276190" cy="29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58095" y="1744636"/>
            <a:ext cx="352380" cy="209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2212033"/>
            <a:ext cx="200000" cy="219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095" y="3576071"/>
            <a:ext cx="371428" cy="2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