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6" r:id="rId4"/>
    <p:sldId id="365" r:id="rId5"/>
    <p:sldId id="364" r:id="rId6"/>
  </p:sldIdLst>
  <p:sldSz cx="12192000" cy="6858000"/>
  <p:notesSz cx="6858000" cy="9144000"/>
  <p:custDataLst>
    <p:tags r:id="rId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5" d="100"/>
          <a:sy n="65" d="100"/>
        </p:scale>
        <p:origin x="874" y="4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79875" y="2780665"/>
            <a:ext cx="4196080" cy="901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20000" y="1991647"/>
            <a:ext cx="552380" cy="23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43809" y="2001176"/>
            <a:ext cx="209522" cy="228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691428" y="1991647"/>
            <a:ext cx="219047" cy="23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148571" y="2630117"/>
            <a:ext cx="390476" cy="23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710476" y="2630117"/>
            <a:ext cx="390476" cy="23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72380" y="2594209"/>
            <a:ext cx="333333" cy="305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596190" y="2594209"/>
            <a:ext cx="333333" cy="305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872380" y="4016029"/>
            <a:ext cx="333333" cy="314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424761" y="4016029"/>
            <a:ext cx="333333" cy="314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1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15238" y="3108436"/>
            <a:ext cx="704761" cy="305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58095" y="3108436"/>
            <a:ext cx="695238" cy="305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29523" y="3108436"/>
            <a:ext cx="361904" cy="305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881904" y="5359324"/>
            <a:ext cx="361904" cy="305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453333" y="5359324"/>
            <a:ext cx="695238" cy="305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186666" y="5359324"/>
            <a:ext cx="704761" cy="305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2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55140" y="2736215"/>
            <a:ext cx="2828692" cy="455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415405" y="2663190"/>
            <a:ext cx="3733165" cy="444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81904" y="4871813"/>
            <a:ext cx="2276190" cy="305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272465" y="3948666"/>
            <a:ext cx="1368152" cy="1285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2023-07-15T10:35:45Z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