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3" d="100"/>
          <a:sy n="63" d="100"/>
        </p:scale>
        <p:origin x="970" y="4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19910" y="2780665"/>
            <a:ext cx="8552180" cy="905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5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62857" y="1868426"/>
            <a:ext cx="342857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48571" y="1868426"/>
            <a:ext cx="200000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20000" y="1868426"/>
            <a:ext cx="342858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86666" y="1868426"/>
            <a:ext cx="190476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62857" y="2621806"/>
            <a:ext cx="200000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29523" y="2621806"/>
            <a:ext cx="190476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81904" y="2621806"/>
            <a:ext cx="190476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500952" y="2621806"/>
            <a:ext cx="323809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24761" y="3193993"/>
            <a:ext cx="314285" cy="23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167619" y="3193993"/>
            <a:ext cx="314285" cy="257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24761" y="2011020"/>
            <a:ext cx="361904" cy="23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00952" y="2011020"/>
            <a:ext cx="219047" cy="23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24761" y="2011020"/>
            <a:ext cx="219047" cy="23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77142" y="2630620"/>
            <a:ext cx="209523" cy="23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29523" y="2630620"/>
            <a:ext cx="219047" cy="23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53333" y="2630620"/>
            <a:ext cx="390476" cy="23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310476" y="3250220"/>
            <a:ext cx="219047" cy="23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005714" y="3250220"/>
            <a:ext cx="219047" cy="23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529523" y="3250220"/>
            <a:ext cx="390476" cy="23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77142" y="1105391"/>
            <a:ext cx="380952" cy="238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00952" y="1105391"/>
            <a:ext cx="380952" cy="238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24761" y="1105391"/>
            <a:ext cx="390476" cy="238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77142" y="1743765"/>
            <a:ext cx="380952" cy="238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00952" y="1743765"/>
            <a:ext cx="380952" cy="238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53333" y="1743765"/>
            <a:ext cx="219047" cy="238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39047" y="2363082"/>
            <a:ext cx="390476" cy="238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00952" y="2363082"/>
            <a:ext cx="380952" cy="238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853333" y="2363082"/>
            <a:ext cx="219047" cy="238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382770" y="3868420"/>
            <a:ext cx="1489710" cy="123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502775" y="3858895"/>
            <a:ext cx="1569720" cy="126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2934214"/>
            <a:ext cx="2114285" cy="29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476" y="4829752"/>
            <a:ext cx="1819047" cy="285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00952" y="4829752"/>
            <a:ext cx="2123809" cy="285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96190" y="4820227"/>
            <a:ext cx="1819047" cy="29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2023-07-15T10:18:47Z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