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7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785" y="2420620"/>
            <a:ext cx="5401945" cy="853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18229" y="3717032"/>
            <a:ext cx="4885055" cy="64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5714" y="3273219"/>
            <a:ext cx="333333" cy="31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9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67619" y="2688402"/>
            <a:ext cx="219047" cy="2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0952" y="4406465"/>
            <a:ext cx="219047" cy="2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1374107"/>
            <a:ext cx="6278245" cy="1079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070" y="3147662"/>
            <a:ext cx="6066155" cy="99504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91"/>
          <a:stretch/>
        </p:blipFill>
        <p:spPr>
          <a:xfrm>
            <a:off x="696600" y="4785778"/>
            <a:ext cx="10800000" cy="180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6144219" y="6138548"/>
            <a:ext cx="219047" cy="23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9660" y="4836762"/>
            <a:ext cx="6241415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09"/>
          <a:stretch/>
        </p:blipFill>
        <p:spPr>
          <a:xfrm>
            <a:off x="695400" y="980728"/>
            <a:ext cx="10800000" cy="198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038257" y="2348880"/>
            <a:ext cx="2769711" cy="3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63371"/>
            <a:ext cx="10800000" cy="31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3219209" y="3717032"/>
            <a:ext cx="5181047" cy="2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133495" y="4499137"/>
            <a:ext cx="219047" cy="2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133495" y="5138245"/>
            <a:ext cx="219047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143019" y="5777353"/>
            <a:ext cx="209523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99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