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9" r:id="rId4"/>
    <p:sldId id="378" r:id="rId5"/>
    <p:sldId id="376" r:id="rId6"/>
    <p:sldId id="375" r:id="rId7"/>
    <p:sldId id="374" r:id="rId8"/>
    <p:sldId id="373" r:id="rId9"/>
    <p:sldId id="372" r:id="rId10"/>
    <p:sldId id="370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5" d="100"/>
          <a:sy n="65" d="100"/>
        </p:scale>
        <p:origin x="874" y="442"/>
      </p:cViewPr>
      <p:guideLst>
        <p:guide orient="horz" pos="221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7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13.pn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2935" y="2420620"/>
            <a:ext cx="10936605" cy="190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61951"/>
            <a:ext cx="10865223" cy="50745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085" y="3500755"/>
            <a:ext cx="2760980" cy="190373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12798" t="1" r="28716" b="599"/>
          <a:stretch/>
        </p:blipFill>
        <p:spPr>
          <a:xfrm>
            <a:off x="5591944" y="3441700"/>
            <a:ext cx="1674996" cy="196278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25" y="3429000"/>
            <a:ext cx="2890520" cy="19926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auto">
          <a:xfrm>
            <a:off x="5469980" y="5652587"/>
            <a:ext cx="2210196" cy="58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8608" t="3201" r="13993" b="425"/>
          <a:stretch>
            <a:fillRect/>
          </a:stretch>
        </p:blipFill>
        <p:spPr>
          <a:xfrm>
            <a:off x="2712085" y="2132330"/>
            <a:ext cx="1296035" cy="21602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965" y="2780665"/>
            <a:ext cx="1619885" cy="156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215238" y="4245365"/>
            <a:ext cx="219047" cy="24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34285" y="4245365"/>
            <a:ext cx="228571" cy="24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72380" y="4245365"/>
            <a:ext cx="228571" cy="24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5515" y="2493010"/>
            <a:ext cx="2037715" cy="15576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520" y="2493010"/>
            <a:ext cx="1597025" cy="1463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8248" y="2493011"/>
            <a:ext cx="2333284" cy="1463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10476" y="1859505"/>
            <a:ext cx="2209523" cy="324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025" y="2330450"/>
            <a:ext cx="3002280" cy="14484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2348865"/>
            <a:ext cx="3002280" cy="14484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80" y="2348865"/>
            <a:ext cx="3002280" cy="144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3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00952" y="1716047"/>
            <a:ext cx="2209523" cy="314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2205355"/>
            <a:ext cx="2265680" cy="15798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720" y="2205355"/>
            <a:ext cx="2178685" cy="16313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0460" y="2132965"/>
            <a:ext cx="1796415" cy="1673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4044359"/>
            <a:ext cx="228571" cy="24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81904" y="4044359"/>
            <a:ext cx="228571" cy="24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67619" y="4044359"/>
            <a:ext cx="228571" cy="24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00952" y="4044359"/>
            <a:ext cx="228571" cy="24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6190" y="4030888"/>
            <a:ext cx="342857" cy="333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10476" y="4030888"/>
            <a:ext cx="352380" cy="32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3449696"/>
            <a:ext cx="352380" cy="333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0000" y="3449696"/>
            <a:ext cx="352380" cy="333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72380" y="3449696"/>
            <a:ext cx="342858" cy="333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13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0000" y="2822911"/>
            <a:ext cx="200000" cy="21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05714" y="2822911"/>
            <a:ext cx="200000" cy="21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34285" y="2822911"/>
            <a:ext cx="200000" cy="21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39047" y="2822911"/>
            <a:ext cx="200000" cy="21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356610"/>
            <a:ext cx="10060305" cy="351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2437130" y="4107180"/>
            <a:ext cx="426085" cy="27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4179570" y="4098925"/>
            <a:ext cx="393065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5933440" y="4107180"/>
            <a:ext cx="328295" cy="26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7656830" y="4107815"/>
            <a:ext cx="328930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9380855" y="4066540"/>
            <a:ext cx="614045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2113915" y="6090285"/>
            <a:ext cx="613410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4636770" y="6111240"/>
            <a:ext cx="277495" cy="39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6932930" y="6111875"/>
            <a:ext cx="422910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9224010" y="6080125"/>
            <a:ext cx="533400" cy="42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801359"/>
            <a:ext cx="304761" cy="24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53333" y="2440060"/>
            <a:ext cx="352380" cy="33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53333" y="3116894"/>
            <a:ext cx="352380" cy="33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00952" y="3841391"/>
            <a:ext cx="304761" cy="24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53333" y="5156926"/>
            <a:ext cx="352380" cy="33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0476" y="1973447"/>
            <a:ext cx="400000" cy="34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24761" y="3823740"/>
            <a:ext cx="400000" cy="34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29523" y="1429780"/>
            <a:ext cx="400001" cy="343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904" y="2974787"/>
            <a:ext cx="400000" cy="333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48571" y="1191948"/>
            <a:ext cx="400000" cy="33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76672"/>
            <a:ext cx="10800000" cy="309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6346" y="2347242"/>
            <a:ext cx="400000" cy="24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91108" y="2347242"/>
            <a:ext cx="409523" cy="24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95870" y="2337698"/>
            <a:ext cx="419047" cy="25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9203" y="2337698"/>
            <a:ext cx="390476" cy="24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86346" y="3101196"/>
            <a:ext cx="400000" cy="25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10155" y="3110740"/>
            <a:ext cx="409523" cy="23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95870" y="3101196"/>
            <a:ext cx="419047" cy="25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438727" y="3101196"/>
            <a:ext cx="399999" cy="25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18"/>
          <a:stretch>
            <a:fillRect/>
          </a:stretch>
        </p:blipFill>
        <p:spPr>
          <a:xfrm>
            <a:off x="1252855" y="3357245"/>
            <a:ext cx="10800080" cy="324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3500384" y="4434426"/>
            <a:ext cx="733333" cy="247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6843241" y="4434426"/>
            <a:ext cx="733333" cy="247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0195622" y="4434426"/>
            <a:ext cx="723809" cy="247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1559561" y="5193030"/>
            <a:ext cx="1526786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6"/>
            </p:custDataLst>
          </p:nvPr>
        </p:nvSpPr>
        <p:spPr bwMode="auto">
          <a:xfrm>
            <a:off x="5045075" y="5112385"/>
            <a:ext cx="1410965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7"/>
            </p:custDataLst>
          </p:nvPr>
        </p:nvSpPr>
        <p:spPr bwMode="auto">
          <a:xfrm>
            <a:off x="8385811" y="5193030"/>
            <a:ext cx="1382598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auto">
          <a:xfrm>
            <a:off x="3086346" y="5193030"/>
            <a:ext cx="1490099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9"/>
            </p:custDataLst>
          </p:nvPr>
        </p:nvSpPr>
        <p:spPr bwMode="auto">
          <a:xfrm>
            <a:off x="6456040" y="5112385"/>
            <a:ext cx="1605920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0"/>
            </p:custDataLst>
          </p:nvPr>
        </p:nvSpPr>
        <p:spPr bwMode="auto">
          <a:xfrm>
            <a:off x="9768409" y="5193030"/>
            <a:ext cx="1634286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49" grpId="0" bldLvl="0" animBg="1"/>
      <p:bldP spid="50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2015-09-16T06:52:00Z</dcterms:created>
  <dcterms:modified xsi:type="dcterms:W3CDTF">2023-07-15T06:25:32Z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