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0" d="100"/>
          <a:sy n="50" d="100"/>
        </p:scale>
        <p:origin x="1450" y="7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31540" y="2780665"/>
            <a:ext cx="5220970" cy="916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29523" y="3058714"/>
            <a:ext cx="219047" cy="238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48571" y="3058714"/>
            <a:ext cx="219047" cy="238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77142" y="3058714"/>
            <a:ext cx="209523" cy="238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96190" y="3058714"/>
            <a:ext cx="209523" cy="238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215238" y="3058714"/>
            <a:ext cx="219047" cy="238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967619" y="3058714"/>
            <a:ext cx="371427" cy="238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29523" y="3849569"/>
            <a:ext cx="219047" cy="228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948571" y="3849569"/>
            <a:ext cx="219047" cy="228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777142" y="3849569"/>
            <a:ext cx="219047" cy="228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320000" y="3849569"/>
            <a:ext cx="371428" cy="228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215238" y="3849569"/>
            <a:ext cx="209523" cy="228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034285" y="3849569"/>
            <a:ext cx="219047" cy="228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129523" y="4630896"/>
            <a:ext cx="219047" cy="238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948571" y="4630896"/>
            <a:ext cx="219047" cy="238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777142" y="4630896"/>
            <a:ext cx="209523" cy="238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320000" y="4630896"/>
            <a:ext cx="371428" cy="238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9215238" y="4630896"/>
            <a:ext cx="219047" cy="238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0034285" y="4630896"/>
            <a:ext cx="219047" cy="238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142" y="2563160"/>
            <a:ext cx="361904" cy="228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62857" y="2553632"/>
            <a:ext cx="219047" cy="23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91428" y="2563160"/>
            <a:ext cx="209523" cy="228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29523" y="2553632"/>
            <a:ext cx="390476" cy="23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34285" y="2563160"/>
            <a:ext cx="219047" cy="228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462857" y="2553632"/>
            <a:ext cx="209523" cy="23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434285" y="2553632"/>
            <a:ext cx="390476" cy="23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348571" y="2563160"/>
            <a:ext cx="209523" cy="228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158095" y="2553632"/>
            <a:ext cx="219047" cy="23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77142" y="3344449"/>
            <a:ext cx="371428" cy="23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272380" y="3344449"/>
            <a:ext cx="209523" cy="23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091428" y="3344449"/>
            <a:ext cx="219047" cy="23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729523" y="3344449"/>
            <a:ext cx="390476" cy="23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634285" y="3344449"/>
            <a:ext cx="219047" cy="23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462857" y="3344449"/>
            <a:ext cx="219047" cy="23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434285" y="3344449"/>
            <a:ext cx="390476" cy="23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9348571" y="3344449"/>
            <a:ext cx="209523" cy="23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0158095" y="3344449"/>
            <a:ext cx="219047" cy="23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9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62857" y="1200992"/>
            <a:ext cx="219047" cy="238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67619" y="1200992"/>
            <a:ext cx="380952" cy="228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24761" y="1200992"/>
            <a:ext cx="219047" cy="228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48571" y="1200992"/>
            <a:ext cx="390476" cy="238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62857" y="1849804"/>
            <a:ext cx="219047" cy="238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996190" y="1849804"/>
            <a:ext cx="219047" cy="238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024761" y="1849804"/>
            <a:ext cx="219047" cy="238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548571" y="1849804"/>
            <a:ext cx="219047" cy="238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310476" y="2489075"/>
            <a:ext cx="200000" cy="238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005714" y="2489075"/>
            <a:ext cx="371428" cy="238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024761" y="2489075"/>
            <a:ext cx="219047" cy="238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567619" y="2489075"/>
            <a:ext cx="371428" cy="238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920000" y="4664503"/>
            <a:ext cx="1819047" cy="305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910476" y="4664503"/>
            <a:ext cx="1819047" cy="305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2421058"/>
            <a:ext cx="1819047" cy="285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0476" y="3650851"/>
            <a:ext cx="1819047" cy="305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2023-07-15T09:11:34Z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