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7" r:id="rId4"/>
    <p:sldId id="366" r:id="rId5"/>
    <p:sldId id="365" r:id="rId6"/>
    <p:sldId id="364" r:id="rId7"/>
  </p:sldIdLst>
  <p:sldSz cx="12192000" cy="6858000"/>
  <p:notesSz cx="6858000" cy="9144000"/>
  <p:custDataLst>
    <p:tags r:id="rId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56" d="100"/>
          <a:sy n="56" d="100"/>
        </p:scale>
        <p:origin x="1229" y="63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487170" y="2443480"/>
            <a:ext cx="9608185" cy="8947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907789" y="3717032"/>
            <a:ext cx="4766945" cy="631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2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33880" y="1764030"/>
            <a:ext cx="305435" cy="266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624761" y="1744684"/>
            <a:ext cx="352380" cy="286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443809" y="1735144"/>
            <a:ext cx="1028571" cy="2957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443809" y="2488750"/>
            <a:ext cx="219047" cy="238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272380" y="2488750"/>
            <a:ext cx="219047" cy="228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005714" y="2488750"/>
            <a:ext cx="361904" cy="228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929523" y="2488750"/>
            <a:ext cx="209523" cy="238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748571" y="2488750"/>
            <a:ext cx="219047" cy="228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481904" y="2488750"/>
            <a:ext cx="380952" cy="238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8405714" y="2488750"/>
            <a:ext cx="219047" cy="228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9224761" y="2488750"/>
            <a:ext cx="219047" cy="228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9967619" y="2488750"/>
            <a:ext cx="380952" cy="238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1443809" y="3280512"/>
            <a:ext cx="219047" cy="228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2262857" y="3270973"/>
            <a:ext cx="219047" cy="238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3005714" y="3270973"/>
            <a:ext cx="371428" cy="238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4929523" y="3280512"/>
            <a:ext cx="219047" cy="228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5748571" y="3280512"/>
            <a:ext cx="209523" cy="228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6481904" y="3270973"/>
            <a:ext cx="380952" cy="238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8405714" y="3280512"/>
            <a:ext cx="219047" cy="228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9224761" y="3280512"/>
            <a:ext cx="219047" cy="228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9967619" y="3270973"/>
            <a:ext cx="380952" cy="238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56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15238" y="1488301"/>
            <a:ext cx="371428" cy="2390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86666" y="1497862"/>
            <a:ext cx="371428" cy="229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958095" y="1488301"/>
            <a:ext cx="390476" cy="2390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415238" y="2004602"/>
            <a:ext cx="371428" cy="2390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786666" y="2014164"/>
            <a:ext cx="371428" cy="229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958095" y="2004602"/>
            <a:ext cx="390476" cy="2390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415238" y="2530465"/>
            <a:ext cx="352380" cy="229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786666" y="2530465"/>
            <a:ext cx="371428" cy="229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958095" y="2530465"/>
            <a:ext cx="390476" cy="229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15238" y="1773134"/>
            <a:ext cx="219047" cy="238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081904" y="1773134"/>
            <a:ext cx="219047" cy="238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700952" y="1734985"/>
            <a:ext cx="990476" cy="295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805714" y="2412134"/>
            <a:ext cx="380952" cy="238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862857" y="2421671"/>
            <a:ext cx="219047" cy="228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215238" y="3060671"/>
            <a:ext cx="219047" cy="228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300952" y="3709208"/>
            <a:ext cx="219047" cy="238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777142" y="3709208"/>
            <a:ext cx="219047" cy="238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262857" y="3709208"/>
            <a:ext cx="209523" cy="238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300952" y="4367283"/>
            <a:ext cx="219047" cy="238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777142" y="4367283"/>
            <a:ext cx="219047" cy="228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9272380" y="4367283"/>
            <a:ext cx="190476" cy="228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0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43809" y="4155810"/>
            <a:ext cx="219047" cy="228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091428" y="4146277"/>
            <a:ext cx="295238" cy="238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615238" y="4155810"/>
            <a:ext cx="219047" cy="238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348571" y="4155810"/>
            <a:ext cx="371428" cy="228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281904" y="4117680"/>
            <a:ext cx="371428" cy="295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39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53333" y="1953665"/>
            <a:ext cx="219047" cy="228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72380" y="1953665"/>
            <a:ext cx="219047" cy="228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005714" y="1953665"/>
            <a:ext cx="380952" cy="238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939047" y="1906011"/>
            <a:ext cx="361904" cy="314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2023-07-15T09:18:44Z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