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2" d="100"/>
          <a:sy n="62" d="100"/>
        </p:scale>
        <p:origin x="1003" y="5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15640" y="2853055"/>
            <a:ext cx="5916930" cy="1056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0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7142" y="2631944"/>
            <a:ext cx="1180952" cy="305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58340" y="2833370"/>
            <a:ext cx="7158990" cy="6203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2292350" y="2806065"/>
            <a:ext cx="923290" cy="622935"/>
          </a:xfrm>
          <a:prstGeom prst="line">
            <a:avLst/>
          </a:prstGeom>
          <a:ln w="12700">
            <a:solidFill>
              <a:srgbClr val="ED01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439920" y="2830830"/>
            <a:ext cx="3023870" cy="598170"/>
          </a:xfrm>
          <a:prstGeom prst="line">
            <a:avLst/>
          </a:prstGeom>
          <a:ln w="12700">
            <a:solidFill>
              <a:srgbClr val="ED01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endCxn id="4" idx="2"/>
          </p:cNvCxnSpPr>
          <p:nvPr/>
        </p:nvCxnSpPr>
        <p:spPr>
          <a:xfrm flipH="1">
            <a:off x="5537835" y="2852420"/>
            <a:ext cx="989965" cy="601345"/>
          </a:xfrm>
          <a:prstGeom prst="line">
            <a:avLst/>
          </a:prstGeom>
          <a:ln w="12700">
            <a:solidFill>
              <a:srgbClr val="ED01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7752080" y="2806065"/>
            <a:ext cx="720090" cy="622935"/>
          </a:xfrm>
          <a:prstGeom prst="line">
            <a:avLst/>
          </a:prstGeom>
          <a:ln w="12700">
            <a:solidFill>
              <a:srgbClr val="ED01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20000" y="2496207"/>
            <a:ext cx="295238" cy="285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10476" y="2505733"/>
            <a:ext cx="304761" cy="276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34285" y="3553625"/>
            <a:ext cx="333333" cy="276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81904" y="3572678"/>
            <a:ext cx="276190" cy="238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86666" y="2239902"/>
            <a:ext cx="342857" cy="305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00952" y="2239902"/>
            <a:ext cx="342857" cy="305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58095" y="3717533"/>
            <a:ext cx="361904" cy="314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29523" y="3717533"/>
            <a:ext cx="352380" cy="314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05714" y="5090299"/>
            <a:ext cx="342857" cy="314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500952" y="5090299"/>
            <a:ext cx="361904" cy="314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2023-07-15T09:17:51Z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