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79" r:id="rId4"/>
    <p:sldId id="378" r:id="rId5"/>
    <p:sldId id="376" r:id="rId6"/>
    <p:sldId id="375" r:id="rId7"/>
    <p:sldId id="374" r:id="rId8"/>
    <p:sldId id="373" r:id="rId9"/>
    <p:sldId id="372" r:id="rId10"/>
    <p:sldId id="370" r:id="rId11"/>
    <p:sldId id="369" r:id="rId12"/>
    <p:sldId id="368" r:id="rId13"/>
    <p:sldId id="367" r:id="rId14"/>
    <p:sldId id="366" r:id="rId15"/>
    <p:sldId id="365" r:id="rId16"/>
    <p:sldId id="364" r:id="rId17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56" d="100"/>
          <a:sy n="56" d="100"/>
        </p:scale>
        <p:origin x="1229" y="63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10" Type="http://schemas.openxmlformats.org/officeDocument/2006/relationships/image" Target="../media/image7.png"/><Relationship Id="rId4" Type="http://schemas.openxmlformats.org/officeDocument/2006/relationships/tags" Target="../tags/tag6.xml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10" Type="http://schemas.openxmlformats.org/officeDocument/2006/relationships/image" Target="../media/image13.png"/><Relationship Id="rId4" Type="http://schemas.openxmlformats.org/officeDocument/2006/relationships/tags" Target="../tags/tag13.xml"/><Relationship Id="rId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95325" y="2463165"/>
            <a:ext cx="10647045" cy="1931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4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43809" y="3783702"/>
            <a:ext cx="219047" cy="257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10476" y="3783702"/>
            <a:ext cx="228571" cy="247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586666" y="3783702"/>
            <a:ext cx="228571" cy="247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900952" y="3783702"/>
            <a:ext cx="228571" cy="257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767619" y="3783702"/>
            <a:ext cx="228571" cy="247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643809" y="3783702"/>
            <a:ext cx="228571" cy="247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4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34285" y="3474693"/>
            <a:ext cx="380952" cy="248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77142" y="3474693"/>
            <a:ext cx="228571" cy="248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53333" y="3474693"/>
            <a:ext cx="228571" cy="248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291428" y="3474693"/>
            <a:ext cx="380952" cy="248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234285" y="3474693"/>
            <a:ext cx="228571" cy="248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110476" y="3474693"/>
            <a:ext cx="228571" cy="248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2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91428" y="4120363"/>
            <a:ext cx="1914285" cy="305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3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148571" y="3040362"/>
            <a:ext cx="2723809" cy="314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58095" y="3755233"/>
            <a:ext cx="2714285" cy="305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8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39047" y="3982530"/>
            <a:ext cx="2085714" cy="314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29523" y="4687528"/>
            <a:ext cx="1933333" cy="314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4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81904" y="3880400"/>
            <a:ext cx="1933333" cy="305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2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238" y="1907065"/>
            <a:ext cx="1923809" cy="324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15238" y="4120691"/>
            <a:ext cx="1923809" cy="305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271270" y="4725035"/>
            <a:ext cx="7990840" cy="1614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3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53333" y="1954902"/>
            <a:ext cx="390476" cy="248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39047" y="1954902"/>
            <a:ext cx="228571" cy="248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262857" y="1916731"/>
            <a:ext cx="371428" cy="324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853333" y="2622894"/>
            <a:ext cx="1457142" cy="324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329523" y="3376770"/>
            <a:ext cx="1514285" cy="257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577142" y="4092476"/>
            <a:ext cx="1466666" cy="257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6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20000" y="1076981"/>
            <a:ext cx="2571428" cy="334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24761" y="1124700"/>
            <a:ext cx="409523" cy="248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43809" y="1840486"/>
            <a:ext cx="219047" cy="248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910476" y="1840486"/>
            <a:ext cx="228571" cy="248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720000" y="2556272"/>
            <a:ext cx="228571" cy="248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034285" y="4150087"/>
            <a:ext cx="390476" cy="267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510476" y="4140544"/>
            <a:ext cx="380952" cy="276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834120" y="4182745"/>
            <a:ext cx="333375" cy="148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034285" y="4980399"/>
            <a:ext cx="380952" cy="267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510476" y="4989942"/>
            <a:ext cx="390476" cy="257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986666" y="4989942"/>
            <a:ext cx="380952" cy="257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7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15238" y="2470280"/>
            <a:ext cx="228571" cy="248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500952" y="2470280"/>
            <a:ext cx="390476" cy="248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910476" y="3186020"/>
            <a:ext cx="228571" cy="248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491428" y="3186020"/>
            <a:ext cx="228571" cy="248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986666" y="3901759"/>
            <a:ext cx="228571" cy="248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500952" y="3901759"/>
            <a:ext cx="228572" cy="248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4220660"/>
            <a:ext cx="10800000" cy="2443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2"/>
            </p:custDataLst>
          </p:nvPr>
        </p:nvSpPr>
        <p:spPr bwMode="auto">
          <a:xfrm>
            <a:off x="1586037" y="5365978"/>
            <a:ext cx="295238" cy="24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auto">
          <a:xfrm>
            <a:off x="1738418" y="6177245"/>
            <a:ext cx="352380" cy="286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auto">
          <a:xfrm>
            <a:off x="5043170" y="6197600"/>
            <a:ext cx="333375" cy="234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auto">
          <a:xfrm>
            <a:off x="8519160" y="6177280"/>
            <a:ext cx="333375" cy="255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auto">
          <a:xfrm>
            <a:off x="4846955" y="5380990"/>
            <a:ext cx="331470" cy="248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auto">
          <a:xfrm>
            <a:off x="8519160" y="5380990"/>
            <a:ext cx="331470" cy="248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3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10476" y="1867537"/>
            <a:ext cx="304762" cy="238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10476" y="2572535"/>
            <a:ext cx="304762" cy="238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462857" y="3925368"/>
            <a:ext cx="352380" cy="333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62857" y="4649420"/>
            <a:ext cx="352380" cy="333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510476" y="5402053"/>
            <a:ext cx="304762" cy="238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9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62857" y="1992429"/>
            <a:ext cx="400000" cy="343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3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81904" y="1906479"/>
            <a:ext cx="400000" cy="343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81904" y="4004290"/>
            <a:ext cx="400000" cy="343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4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00952" y="1887058"/>
            <a:ext cx="390476" cy="343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05714" y="3993599"/>
            <a:ext cx="400000" cy="343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800000" cy="3667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10476" y="2426221"/>
            <a:ext cx="219047" cy="257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15238" y="2435745"/>
            <a:ext cx="219047" cy="247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748571" y="2426221"/>
            <a:ext cx="228572" cy="257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081904" y="2426221"/>
            <a:ext cx="228571" cy="257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729523" y="3169160"/>
            <a:ext cx="228571" cy="247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434285" y="3169160"/>
            <a:ext cx="390476" cy="247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929523" y="3169160"/>
            <a:ext cx="228571" cy="257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081904" y="3178685"/>
            <a:ext cx="219047" cy="247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729523" y="3921624"/>
            <a:ext cx="228571" cy="247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253333" y="3921624"/>
            <a:ext cx="200000" cy="247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929523" y="3921624"/>
            <a:ext cx="219047" cy="247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0081904" y="3921624"/>
            <a:ext cx="400000" cy="247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293096"/>
            <a:ext cx="10800000" cy="2250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>
            <p:custDataLst>
              <p:tags r:id="rId2"/>
            </p:custDataLst>
          </p:nvPr>
        </p:nvSpPr>
        <p:spPr bwMode="auto">
          <a:xfrm>
            <a:off x="2875615" y="5351519"/>
            <a:ext cx="228571" cy="238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auto">
          <a:xfrm>
            <a:off x="5561329" y="5351519"/>
            <a:ext cx="228571" cy="238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auto">
          <a:xfrm>
            <a:off x="9523234" y="5351519"/>
            <a:ext cx="200000" cy="238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5"/>
            </p:custDataLst>
          </p:nvPr>
        </p:nvSpPr>
        <p:spPr bwMode="auto">
          <a:xfrm>
            <a:off x="2151805" y="6095276"/>
            <a:ext cx="228571" cy="247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6"/>
            </p:custDataLst>
          </p:nvPr>
        </p:nvSpPr>
        <p:spPr bwMode="auto">
          <a:xfrm>
            <a:off x="6285139" y="6095276"/>
            <a:ext cx="219047" cy="247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7"/>
            </p:custDataLst>
          </p:nvPr>
        </p:nvSpPr>
        <p:spPr bwMode="auto">
          <a:xfrm>
            <a:off x="8989901" y="6095276"/>
            <a:ext cx="390476" cy="247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39</cp:revision>
  <dcterms:created xsi:type="dcterms:W3CDTF">2015-09-16T06:52:00Z</dcterms:created>
  <dcterms:modified xsi:type="dcterms:W3CDTF">2023-07-15T06:33:40Z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