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2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65755" y="2708910"/>
            <a:ext cx="6461125" cy="107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801559"/>
            <a:ext cx="1819047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3079272"/>
            <a:ext cx="1819047" cy="30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4376055"/>
            <a:ext cx="1819047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934733"/>
            <a:ext cx="1819047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690" y="3192958"/>
            <a:ext cx="1818833" cy="33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3841137"/>
            <a:ext cx="5428571" cy="31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67"/>
          <a:stretch>
            <a:fillRect/>
          </a:stretch>
        </p:blipFill>
        <p:spPr>
          <a:xfrm>
            <a:off x="784860" y="4453890"/>
            <a:ext cx="10800080" cy="185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1703705" y="5229225"/>
            <a:ext cx="410781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1684020" y="5805170"/>
            <a:ext cx="2107724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1744" y="3192958"/>
            <a:ext cx="2026761" cy="33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007768" y="5805170"/>
            <a:ext cx="2232248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15" grpId="0" bldLvl="0" animBg="1"/>
      <p:bldP spid="16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2"/>
          <a:stretch>
            <a:fillRect/>
          </a:stretch>
        </p:blipFill>
        <p:spPr>
          <a:xfrm>
            <a:off x="720090" y="764725"/>
            <a:ext cx="10800080" cy="250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081904" y="2160245"/>
            <a:ext cx="342858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58095" y="2493636"/>
            <a:ext cx="190476" cy="2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86666" y="2493636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58095" y="2493636"/>
            <a:ext cx="200000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20000" y="2493636"/>
            <a:ext cx="190476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91730" y="2922271"/>
            <a:ext cx="1772622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408368" y="2922271"/>
            <a:ext cx="1887012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573454"/>
            <a:ext cx="1666666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9523" y="2573454"/>
            <a:ext cx="1819047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591" y="3190240"/>
            <a:ext cx="1780074" cy="38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59696" y="3190240"/>
            <a:ext cx="2077809" cy="38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2023-07-15T10:26:20Z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