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47" d="100"/>
          <a:sy n="47" d="100"/>
        </p:scale>
        <p:origin x="1579" y="8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55595" y="2708910"/>
            <a:ext cx="6398260" cy="982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5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15238" y="2058418"/>
            <a:ext cx="219047" cy="228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62857" y="2048888"/>
            <a:ext cx="219047" cy="238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4761" y="2048888"/>
            <a:ext cx="380952" cy="238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815238" y="2592098"/>
            <a:ext cx="209523" cy="228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262857" y="2592098"/>
            <a:ext cx="219047" cy="228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624761" y="2592098"/>
            <a:ext cx="390476" cy="228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739047" y="3125777"/>
            <a:ext cx="380952" cy="238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262857" y="3125777"/>
            <a:ext cx="219047" cy="238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643809" y="3125777"/>
            <a:ext cx="361904" cy="238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739047" y="3668986"/>
            <a:ext cx="371428" cy="238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186666" y="3668986"/>
            <a:ext cx="380952" cy="228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643809" y="3668986"/>
            <a:ext cx="371428" cy="238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3729523" y="4212196"/>
            <a:ext cx="390476" cy="228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7186666" y="4212196"/>
            <a:ext cx="371428" cy="228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0710476" y="4212196"/>
            <a:ext cx="209523" cy="228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0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48840" y="2038350"/>
            <a:ext cx="314325" cy="133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91428" y="1991151"/>
            <a:ext cx="361904" cy="257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262857" y="1991151"/>
            <a:ext cx="361904" cy="257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681845" y="2028190"/>
            <a:ext cx="323850" cy="144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120000" y="2753134"/>
            <a:ext cx="371428" cy="247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710430" y="2829560"/>
            <a:ext cx="323850" cy="93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262857" y="2743609"/>
            <a:ext cx="361904" cy="257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662857" y="2743609"/>
            <a:ext cx="361904" cy="257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824761" y="4134227"/>
            <a:ext cx="361904" cy="238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358095" y="4134227"/>
            <a:ext cx="371428" cy="228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881904" y="4134227"/>
            <a:ext cx="219047" cy="238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824761" y="4772387"/>
            <a:ext cx="361904" cy="238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339047" y="4772387"/>
            <a:ext cx="219047" cy="228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9891428" y="4772387"/>
            <a:ext cx="371428" cy="238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  <p:bldP spid="8" grpId="0" animBg="1"/>
      <p:bldP spid="9" grpId="0" bldLvl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0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6666" y="3760746"/>
            <a:ext cx="209523" cy="238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34285" y="3751196"/>
            <a:ext cx="285714" cy="238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748571" y="3760746"/>
            <a:ext cx="219047" cy="229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491428" y="3760746"/>
            <a:ext cx="390476" cy="238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415238" y="3722544"/>
            <a:ext cx="361904" cy="305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415238" y="3760746"/>
            <a:ext cx="219047" cy="238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62857" y="3751196"/>
            <a:ext cx="285714" cy="238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377142" y="3760746"/>
            <a:ext cx="228571" cy="238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815238" y="3732095"/>
            <a:ext cx="333333" cy="267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348571" y="3760746"/>
            <a:ext cx="219047" cy="238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100952" y="3760746"/>
            <a:ext cx="371428" cy="238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024761" y="3722544"/>
            <a:ext cx="361904" cy="305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1428" y="2391882"/>
            <a:ext cx="1819047" cy="295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2023-07-15T08:06:09Z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